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76" r:id="rId2"/>
    <p:sldId id="277" r:id="rId3"/>
    <p:sldId id="278" r:id="rId4"/>
    <p:sldId id="279" r:id="rId5"/>
    <p:sldId id="280" r:id="rId6"/>
    <p:sldId id="300" r:id="rId7"/>
    <p:sldId id="281" r:id="rId8"/>
    <p:sldId id="282" r:id="rId9"/>
    <p:sldId id="283" r:id="rId10"/>
    <p:sldId id="315" r:id="rId11"/>
    <p:sldId id="305" r:id="rId12"/>
    <p:sldId id="306" r:id="rId13"/>
    <p:sldId id="314" r:id="rId14"/>
    <p:sldId id="309" r:id="rId15"/>
    <p:sldId id="307" r:id="rId16"/>
    <p:sldId id="308" r:id="rId17"/>
    <p:sldId id="316" r:id="rId18"/>
    <p:sldId id="291" r:id="rId19"/>
    <p:sldId id="298" r:id="rId20"/>
    <p:sldId id="304" r:id="rId21"/>
    <p:sldId id="312"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89"/>
    <a:srgbClr val="005C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59"/>
    <p:restoredTop sz="88815"/>
  </p:normalViewPr>
  <p:slideViewPr>
    <p:cSldViewPr>
      <p:cViewPr varScale="1">
        <p:scale>
          <a:sx n="65" d="100"/>
          <a:sy n="65" d="100"/>
        </p:scale>
        <p:origin x="1794" y="7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varScale="1">
        <p:scale>
          <a:sx n="81" d="100"/>
          <a:sy n="81" d="100"/>
        </p:scale>
        <p:origin x="1648"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9CA8EB-CFCE-1546-B21E-C2C18D09F501}" type="datetimeFigureOut">
              <a:rPr lang="en-US" smtClean="0"/>
              <a:t>12/17/2021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Click to edit Master text styles</a:t>
            </a:r>
          </a:p>
          <a:p>
            <a:pPr lvl="1"/>
            <a:r>
              <a:rPr lang="vi-VN"/>
              <a:t>Second level</a:t>
            </a:r>
          </a:p>
          <a:p>
            <a:pPr lvl="2"/>
            <a:r>
              <a:rPr lang="vi-VN"/>
              <a:t>Third level</a:t>
            </a:r>
          </a:p>
          <a:p>
            <a:pPr lvl="3"/>
            <a:r>
              <a:rPr lang="vi-VN"/>
              <a:t>Fourth level</a:t>
            </a:r>
          </a:p>
          <a:p>
            <a:pPr lvl="4"/>
            <a:r>
              <a:rPr lang="vi-VN"/>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5B3DF8-41AB-F542-AEB1-174DC5AE3E38}" type="slidenum">
              <a:rPr lang="en-US" smtClean="0"/>
              <a:t>‹#›</a:t>
            </a:fld>
            <a:endParaRPr lang="en-US"/>
          </a:p>
        </p:txBody>
      </p:sp>
    </p:spTree>
    <p:extLst>
      <p:ext uri="{BB962C8B-B14F-4D97-AF65-F5344CB8AC3E}">
        <p14:creationId xmlns:p14="http://schemas.microsoft.com/office/powerpoint/2010/main" val="861362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FC5B3DF8-41AB-F542-AEB1-174DC5AE3E38}" type="slidenum">
              <a:rPr lang="en-US" smtClean="0"/>
              <a:t>16</a:t>
            </a:fld>
            <a:endParaRPr lang="en-US"/>
          </a:p>
        </p:txBody>
      </p:sp>
    </p:spTree>
    <p:extLst>
      <p:ext uri="{BB962C8B-B14F-4D97-AF65-F5344CB8AC3E}">
        <p14:creationId xmlns:p14="http://schemas.microsoft.com/office/powerpoint/2010/main" val="2759162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FDC4F7-DA61-47C6-9E30-595463C682C7}" type="datetimeFigureOut">
              <a:rPr lang="en-US" smtClean="0"/>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7C56DD-7847-464D-B237-B69FA48BC77B}" type="slidenum">
              <a:rPr lang="en-US" smtClean="0"/>
              <a:t>‹#›</a:t>
            </a:fld>
            <a:endParaRPr lang="en-US"/>
          </a:p>
        </p:txBody>
      </p:sp>
    </p:spTree>
    <p:extLst>
      <p:ext uri="{BB962C8B-B14F-4D97-AF65-F5344CB8AC3E}">
        <p14:creationId xmlns:p14="http://schemas.microsoft.com/office/powerpoint/2010/main" val="1419704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FDC4F7-DA61-47C6-9E30-595463C682C7}" type="datetimeFigureOut">
              <a:rPr lang="en-US" smtClean="0"/>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7C56DD-7847-464D-B237-B69FA48BC77B}" type="slidenum">
              <a:rPr lang="en-US" smtClean="0"/>
              <a:t>‹#›</a:t>
            </a:fld>
            <a:endParaRPr lang="en-US"/>
          </a:p>
        </p:txBody>
      </p:sp>
    </p:spTree>
    <p:extLst>
      <p:ext uri="{BB962C8B-B14F-4D97-AF65-F5344CB8AC3E}">
        <p14:creationId xmlns:p14="http://schemas.microsoft.com/office/powerpoint/2010/main" val="3814995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FDC4F7-DA61-47C6-9E30-595463C682C7}" type="datetimeFigureOut">
              <a:rPr lang="en-US" smtClean="0"/>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7C56DD-7847-464D-B237-B69FA48BC77B}" type="slidenum">
              <a:rPr lang="en-US" smtClean="0"/>
              <a:t>‹#›</a:t>
            </a:fld>
            <a:endParaRPr lang="en-US"/>
          </a:p>
        </p:txBody>
      </p:sp>
    </p:spTree>
    <p:extLst>
      <p:ext uri="{BB962C8B-B14F-4D97-AF65-F5344CB8AC3E}">
        <p14:creationId xmlns:p14="http://schemas.microsoft.com/office/powerpoint/2010/main" val="1829260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spTree>
      <p:nvGrpSpPr>
        <p:cNvPr id="1" name=""/>
        <p:cNvGrpSpPr/>
        <p:nvPr/>
      </p:nvGrpSpPr>
      <p:grpSpPr>
        <a:xfrm>
          <a:off x="0" y="0"/>
          <a:ext cx="0" cy="0"/>
          <a:chOff x="0" y="0"/>
          <a:chExt cx="0" cy="0"/>
        </a:xfrm>
      </p:grpSpPr>
      <p:sp>
        <p:nvSpPr>
          <p:cNvPr id="9" name="Text Placeholder 9"/>
          <p:cNvSpPr>
            <a:spLocks noGrp="1"/>
          </p:cNvSpPr>
          <p:nvPr userDrawn="1">
            <p:ph type="body" sz="quarter" idx="11" hasCustomPrompt="1"/>
          </p:nvPr>
        </p:nvSpPr>
        <p:spPr>
          <a:xfrm>
            <a:off x="3519235" y="3982460"/>
            <a:ext cx="5354052" cy="1586307"/>
          </a:xfrm>
          <a:prstGeom prst="rect">
            <a:avLst/>
          </a:prstGeom>
        </p:spPr>
        <p:txBody>
          <a:bodyPr anchor="b"/>
          <a:lstStyle>
            <a:lvl1pPr marL="0" indent="0" algn="r">
              <a:lnSpc>
                <a:spcPct val="80000"/>
              </a:lnSpc>
              <a:buNone/>
              <a:defRPr sz="5400" b="0" baseline="0">
                <a:solidFill>
                  <a:schemeClr val="tx1">
                    <a:lumMod val="85000"/>
                    <a:lumOff val="15000"/>
                  </a:schemeClr>
                </a:solidFill>
                <a:latin typeface="Arial" panose="020B0604020202020204" pitchFamily="34" charset="0"/>
                <a:cs typeface="Arial" pitchFamily="34" charset="0"/>
              </a:defRPr>
            </a:lvl1pPr>
          </a:lstStyle>
          <a:p>
            <a:pPr lvl="0"/>
            <a:r>
              <a:rPr lang="en-US" altLang="ko-KR" dirty="0"/>
              <a:t>Your Presentation Name Here</a:t>
            </a:r>
          </a:p>
        </p:txBody>
      </p:sp>
      <p:sp>
        <p:nvSpPr>
          <p:cNvPr id="10" name="Text Placeholder 9"/>
          <p:cNvSpPr>
            <a:spLocks noGrp="1"/>
          </p:cNvSpPr>
          <p:nvPr userDrawn="1">
            <p:ph type="body" sz="quarter" idx="12" hasCustomPrompt="1"/>
          </p:nvPr>
        </p:nvSpPr>
        <p:spPr>
          <a:xfrm>
            <a:off x="3519124" y="5612959"/>
            <a:ext cx="5354052" cy="432048"/>
          </a:xfrm>
          <a:prstGeom prst="rect">
            <a:avLst/>
          </a:prstGeom>
        </p:spPr>
        <p:txBody>
          <a:bodyPr anchor="ctr"/>
          <a:lstStyle>
            <a:lvl1pPr marL="0" indent="0" algn="r">
              <a:buNone/>
              <a:defRPr sz="1800" b="0" baseline="0">
                <a:solidFill>
                  <a:schemeClr val="tx1">
                    <a:lumMod val="85000"/>
                    <a:lumOff val="15000"/>
                  </a:schemeClr>
                </a:solidFill>
                <a:effectLst/>
                <a:latin typeface="Arial" panose="020B0604020202020204" pitchFamily="34" charset="0"/>
                <a:ea typeface="+mj-ea"/>
                <a:cs typeface="Arial" pitchFamily="34" charset="0"/>
              </a:defRPr>
            </a:lvl1pPr>
          </a:lstStyle>
          <a:p>
            <a:pPr lvl="0"/>
            <a:r>
              <a:rPr lang="en-US" altLang="ko-KR" dirty="0"/>
              <a:t>Insert your subtitle here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279" y="606057"/>
            <a:ext cx="4595268" cy="5791415"/>
          </a:xfrm>
          <a:prstGeom prst="rect">
            <a:avLst/>
          </a:prstGeom>
        </p:spPr>
      </p:pic>
    </p:spTree>
    <p:extLst>
      <p:ext uri="{BB962C8B-B14F-4D97-AF65-F5344CB8AC3E}">
        <p14:creationId xmlns:p14="http://schemas.microsoft.com/office/powerpoint/2010/main" val="14621244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FDC4F7-DA61-47C6-9E30-595463C682C7}" type="datetimeFigureOut">
              <a:rPr lang="en-US" smtClean="0"/>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7C56DD-7847-464D-B237-B69FA48BC77B}" type="slidenum">
              <a:rPr lang="en-US" smtClean="0"/>
              <a:t>‹#›</a:t>
            </a:fld>
            <a:endParaRPr lang="en-US"/>
          </a:p>
        </p:txBody>
      </p:sp>
    </p:spTree>
    <p:extLst>
      <p:ext uri="{BB962C8B-B14F-4D97-AF65-F5344CB8AC3E}">
        <p14:creationId xmlns:p14="http://schemas.microsoft.com/office/powerpoint/2010/main" val="1118990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FDC4F7-DA61-47C6-9E30-595463C682C7}" type="datetimeFigureOut">
              <a:rPr lang="en-US" smtClean="0"/>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7C56DD-7847-464D-B237-B69FA48BC77B}" type="slidenum">
              <a:rPr lang="en-US" smtClean="0"/>
              <a:t>‹#›</a:t>
            </a:fld>
            <a:endParaRPr lang="en-US"/>
          </a:p>
        </p:txBody>
      </p:sp>
    </p:spTree>
    <p:extLst>
      <p:ext uri="{BB962C8B-B14F-4D97-AF65-F5344CB8AC3E}">
        <p14:creationId xmlns:p14="http://schemas.microsoft.com/office/powerpoint/2010/main" val="1075919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FDC4F7-DA61-47C6-9E30-595463C682C7}" type="datetimeFigureOut">
              <a:rPr lang="en-US" smtClean="0"/>
              <a:t>12/17/2021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7C56DD-7847-464D-B237-B69FA48BC77B}" type="slidenum">
              <a:rPr lang="en-US" smtClean="0"/>
              <a:t>‹#›</a:t>
            </a:fld>
            <a:endParaRPr lang="en-US"/>
          </a:p>
        </p:txBody>
      </p:sp>
    </p:spTree>
    <p:extLst>
      <p:ext uri="{BB962C8B-B14F-4D97-AF65-F5344CB8AC3E}">
        <p14:creationId xmlns:p14="http://schemas.microsoft.com/office/powerpoint/2010/main" val="2380043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FDC4F7-DA61-47C6-9E30-595463C682C7}" type="datetimeFigureOut">
              <a:rPr lang="en-US" smtClean="0"/>
              <a:t>12/17/2021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7C56DD-7847-464D-B237-B69FA48BC77B}" type="slidenum">
              <a:rPr lang="en-US" smtClean="0"/>
              <a:t>‹#›</a:t>
            </a:fld>
            <a:endParaRPr lang="en-US"/>
          </a:p>
        </p:txBody>
      </p:sp>
    </p:spTree>
    <p:extLst>
      <p:ext uri="{BB962C8B-B14F-4D97-AF65-F5344CB8AC3E}">
        <p14:creationId xmlns:p14="http://schemas.microsoft.com/office/powerpoint/2010/main" val="2605463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FDC4F7-DA61-47C6-9E30-595463C682C7}" type="datetimeFigureOut">
              <a:rPr lang="en-US" smtClean="0"/>
              <a:t>12/17/2021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7C56DD-7847-464D-B237-B69FA48BC77B}" type="slidenum">
              <a:rPr lang="en-US" smtClean="0"/>
              <a:t>‹#›</a:t>
            </a:fld>
            <a:endParaRPr lang="en-US"/>
          </a:p>
        </p:txBody>
      </p:sp>
    </p:spTree>
    <p:extLst>
      <p:ext uri="{BB962C8B-B14F-4D97-AF65-F5344CB8AC3E}">
        <p14:creationId xmlns:p14="http://schemas.microsoft.com/office/powerpoint/2010/main" val="2262240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FDC4F7-DA61-47C6-9E30-595463C682C7}" type="datetimeFigureOut">
              <a:rPr lang="en-US" smtClean="0"/>
              <a:t>12/17/2021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7C56DD-7847-464D-B237-B69FA48BC77B}" type="slidenum">
              <a:rPr lang="en-US" smtClean="0"/>
              <a:t>‹#›</a:t>
            </a:fld>
            <a:endParaRPr lang="en-US"/>
          </a:p>
        </p:txBody>
      </p:sp>
    </p:spTree>
    <p:extLst>
      <p:ext uri="{BB962C8B-B14F-4D97-AF65-F5344CB8AC3E}">
        <p14:creationId xmlns:p14="http://schemas.microsoft.com/office/powerpoint/2010/main" val="1830923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FDC4F7-DA61-47C6-9E30-595463C682C7}" type="datetimeFigureOut">
              <a:rPr lang="en-US" smtClean="0"/>
              <a:t>12/17/2021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7C56DD-7847-464D-B237-B69FA48BC77B}" type="slidenum">
              <a:rPr lang="en-US" smtClean="0"/>
              <a:t>‹#›</a:t>
            </a:fld>
            <a:endParaRPr lang="en-US"/>
          </a:p>
        </p:txBody>
      </p:sp>
    </p:spTree>
    <p:extLst>
      <p:ext uri="{BB962C8B-B14F-4D97-AF65-F5344CB8AC3E}">
        <p14:creationId xmlns:p14="http://schemas.microsoft.com/office/powerpoint/2010/main" val="2655679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FDC4F7-DA61-47C6-9E30-595463C682C7}" type="datetimeFigureOut">
              <a:rPr lang="en-US" smtClean="0"/>
              <a:t>12/17/2021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7C56DD-7847-464D-B237-B69FA48BC77B}" type="slidenum">
              <a:rPr lang="en-US" smtClean="0"/>
              <a:t>‹#›</a:t>
            </a:fld>
            <a:endParaRPr lang="en-US"/>
          </a:p>
        </p:txBody>
      </p:sp>
    </p:spTree>
    <p:extLst>
      <p:ext uri="{BB962C8B-B14F-4D97-AF65-F5344CB8AC3E}">
        <p14:creationId xmlns:p14="http://schemas.microsoft.com/office/powerpoint/2010/main" val="1194214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FDC4F7-DA61-47C6-9E30-595463C682C7}" type="datetimeFigureOut">
              <a:rPr lang="en-US" smtClean="0"/>
              <a:t>12/17/2021</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7C56DD-7847-464D-B237-B69FA48BC77B}" type="slidenum">
              <a:rPr lang="en-US" smtClean="0"/>
              <a:t>‹#›</a:t>
            </a:fld>
            <a:endParaRPr lang="en-US"/>
          </a:p>
        </p:txBody>
      </p:sp>
    </p:spTree>
    <p:extLst>
      <p:ext uri="{BB962C8B-B14F-4D97-AF65-F5344CB8AC3E}">
        <p14:creationId xmlns:p14="http://schemas.microsoft.com/office/powerpoint/2010/main" val="3276419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audio" Target="../media/media1.wav"/><Relationship Id="rId2" Type="http://schemas.microsoft.com/office/2007/relationships/media" Target="../media/media1.wav"/><Relationship Id="rId1" Type="http://schemas.openxmlformats.org/officeDocument/2006/relationships/tags" Target="../tags/tag11.xml"/><Relationship Id="rId5" Type="http://schemas.openxmlformats.org/officeDocument/2006/relationships/image" Target="../media/image3.png"/><Relationship Id="rId4"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38200" y="838200"/>
            <a:ext cx="7772400" cy="3200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n-US" sz="3200" b="1" dirty="0">
                <a:latin typeface="Tahoma" charset="0"/>
                <a:ea typeface="Tahoma" charset="0"/>
                <a:cs typeface="Tahoma" charset="0"/>
              </a:rPr>
              <a:t>CHUYÊN ĐỀ </a:t>
            </a:r>
            <a:r>
              <a:rPr lang="en-US" sz="3200" b="1" dirty="0" smtClean="0">
                <a:latin typeface="Tahoma" charset="0"/>
                <a:ea typeface="Tahoma" charset="0"/>
                <a:cs typeface="Tahoma" charset="0"/>
              </a:rPr>
              <a:t>1:</a:t>
            </a:r>
            <a:endParaRPr lang="en-US" sz="3200" b="1" dirty="0">
              <a:latin typeface="Tahoma" charset="0"/>
              <a:ea typeface="Tahoma" charset="0"/>
              <a:cs typeface="Tahoma" charset="0"/>
            </a:endParaRPr>
          </a:p>
          <a:p>
            <a:pPr>
              <a:lnSpc>
                <a:spcPct val="150000"/>
              </a:lnSpc>
            </a:pPr>
            <a:r>
              <a:rPr lang="en-US" sz="3200" b="1" dirty="0">
                <a:solidFill>
                  <a:srgbClr val="FF0000"/>
                </a:solidFill>
                <a:latin typeface="Tahoma" charset="0"/>
                <a:ea typeface="Tahoma" charset="0"/>
                <a:cs typeface="Tahoma" charset="0"/>
              </a:rPr>
              <a:t>HƯỚNG DẪN</a:t>
            </a:r>
            <a:br>
              <a:rPr lang="en-US" sz="3200" b="1" dirty="0">
                <a:solidFill>
                  <a:srgbClr val="FF0000"/>
                </a:solidFill>
                <a:latin typeface="Tahoma" charset="0"/>
                <a:ea typeface="Tahoma" charset="0"/>
                <a:cs typeface="Tahoma" charset="0"/>
              </a:rPr>
            </a:br>
            <a:r>
              <a:rPr lang="en-US" sz="3200" b="1" dirty="0">
                <a:solidFill>
                  <a:srgbClr val="FF0000"/>
                </a:solidFill>
                <a:latin typeface="Tahoma" charset="0"/>
                <a:ea typeface="Tahoma" charset="0"/>
                <a:cs typeface="Tahoma" charset="0"/>
              </a:rPr>
              <a:t>VIẾT ĐOẠN VĂN NGHỊ LUẬN XÃ </a:t>
            </a:r>
            <a:r>
              <a:rPr lang="en-US" sz="3200" b="1" dirty="0" smtClean="0">
                <a:solidFill>
                  <a:srgbClr val="FF0000"/>
                </a:solidFill>
                <a:latin typeface="Tahoma" charset="0"/>
                <a:ea typeface="Tahoma" charset="0"/>
                <a:cs typeface="Tahoma" charset="0"/>
              </a:rPr>
              <a:t>HỘI VỀ MỘT VẤN ĐỀ TƯ TƯỞNG, ĐẠO LÍ</a:t>
            </a:r>
            <a:endParaRPr lang="en-US" sz="3200" b="1" dirty="0">
              <a:solidFill>
                <a:srgbClr val="FF0000"/>
              </a:solidFill>
              <a:latin typeface="Tahoma" charset="0"/>
              <a:ea typeface="Tahoma" charset="0"/>
              <a:cs typeface="Tahoma" charset="0"/>
            </a:endParaRPr>
          </a:p>
        </p:txBody>
      </p:sp>
    </p:spTree>
    <p:extLst>
      <p:ext uri="{BB962C8B-B14F-4D97-AF65-F5344CB8AC3E}">
        <p14:creationId xmlns:p14="http://schemas.microsoft.com/office/powerpoint/2010/main" val="39804387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E802EA-C479-E14F-A8DC-E79AFC3E3972}"/>
              </a:ext>
            </a:extLst>
          </p:cNvPr>
          <p:cNvSpPr txBox="1"/>
          <p:nvPr/>
        </p:nvSpPr>
        <p:spPr>
          <a:xfrm>
            <a:off x="609600" y="1524000"/>
            <a:ext cx="8142890" cy="830997"/>
          </a:xfrm>
          <a:prstGeom prst="rect">
            <a:avLst/>
          </a:prstGeom>
          <a:solidFill>
            <a:schemeClr val="accent6">
              <a:lumMod val="60000"/>
              <a:lumOff val="40000"/>
            </a:schemeClr>
          </a:solidFill>
        </p:spPr>
        <p:txBody>
          <a:bodyPr wrap="square" rtlCol="0">
            <a:spAutoFit/>
          </a:bodyPr>
          <a:lstStyle/>
          <a:p>
            <a:r>
              <a:rPr lang="vi-VN" sz="2400" b="1" dirty="0"/>
              <a:t>Bài 1: </a:t>
            </a:r>
            <a:r>
              <a:rPr lang="vi-VN" sz="2400" dirty="0"/>
              <a:t>Viết </a:t>
            </a:r>
            <a:r>
              <a:rPr lang="vi-VN" sz="2400" u="sng" dirty="0"/>
              <a:t>một đoạn văn</a:t>
            </a:r>
            <a:r>
              <a:rPr lang="vi-VN" sz="2400" dirty="0"/>
              <a:t> khoảng </a:t>
            </a:r>
            <a:r>
              <a:rPr lang="vi-VN" sz="2400" u="sng" dirty="0"/>
              <a:t>1 trang giấy</a:t>
            </a:r>
            <a:r>
              <a:rPr lang="vi-VN" sz="2400" dirty="0"/>
              <a:t>, trình bày </a:t>
            </a:r>
            <a:r>
              <a:rPr lang="vi-VN" sz="2400" u="sng" dirty="0"/>
              <a:t>suy nghĩ </a:t>
            </a:r>
            <a:r>
              <a:rPr lang="vi-VN" sz="2400" dirty="0"/>
              <a:t>về </a:t>
            </a:r>
            <a:r>
              <a:rPr lang="vi-VN" sz="2400" u="sng" dirty="0"/>
              <a:t>vai trò của tình bạn trong cuộc sống</a:t>
            </a:r>
          </a:p>
        </p:txBody>
      </p:sp>
      <p:sp>
        <p:nvSpPr>
          <p:cNvPr id="5" name="Title 1">
            <a:extLst>
              <a:ext uri="{FF2B5EF4-FFF2-40B4-BE49-F238E27FC236}">
                <a16:creationId xmlns:a16="http://schemas.microsoft.com/office/drawing/2014/main" id="{2B7F15A7-4AFC-9740-A6C4-0F0CAF8C90EF}"/>
              </a:ext>
            </a:extLst>
          </p:cNvPr>
          <p:cNvSpPr txBox="1">
            <a:spLocks/>
          </p:cNvSpPr>
          <p:nvPr/>
        </p:nvSpPr>
        <p:spPr>
          <a:xfrm>
            <a:off x="304800" y="533400"/>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Tahoma" charset="0"/>
                <a:ea typeface="Tahoma" charset="0"/>
                <a:cs typeface="Tahoma" charset="0"/>
              </a:rPr>
              <a:t>LUYỆN TẬP</a:t>
            </a:r>
            <a:endParaRPr lang="en-US" sz="3200" dirty="0">
              <a:latin typeface="Tahoma" charset="0"/>
              <a:ea typeface="Tahoma" charset="0"/>
              <a:cs typeface="Tahoma" charset="0"/>
            </a:endParaRPr>
          </a:p>
        </p:txBody>
      </p:sp>
    </p:spTree>
    <p:extLst>
      <p:ext uri="{BB962C8B-B14F-4D97-AF65-F5344CB8AC3E}">
        <p14:creationId xmlns:p14="http://schemas.microsoft.com/office/powerpoint/2010/main" val="993477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6B5BCFC-60D4-624D-9F52-43155BEF3533}"/>
              </a:ext>
            </a:extLst>
          </p:cNvPr>
          <p:cNvSpPr txBox="1"/>
          <p:nvPr/>
        </p:nvSpPr>
        <p:spPr>
          <a:xfrm>
            <a:off x="152400" y="381000"/>
            <a:ext cx="8839200" cy="6186309"/>
          </a:xfrm>
          <a:prstGeom prst="rect">
            <a:avLst/>
          </a:prstGeom>
          <a:solidFill>
            <a:schemeClr val="accent6">
              <a:lumMod val="20000"/>
              <a:lumOff val="80000"/>
            </a:schemeClr>
          </a:solidFill>
        </p:spPr>
        <p:txBody>
          <a:bodyPr wrap="square" rtlCol="0">
            <a:spAutoFit/>
          </a:bodyPr>
          <a:lstStyle/>
          <a:p>
            <a:pPr marL="342900" indent="-342900">
              <a:buAutoNum type="arabicPeriod"/>
            </a:pPr>
            <a:r>
              <a:rPr lang="vi-VN" sz="2200" b="1" dirty="0"/>
              <a:t>Mở đoạn: </a:t>
            </a:r>
            <a:r>
              <a:rPr lang="vi-VN" sz="2200" dirty="0"/>
              <a:t>…. Trong cuộc sống, ai cũng cần có bạn. Tình bạn là một trong những tình cảm quan trọng, thiêng liêng nhất đối với mỗi con người.</a:t>
            </a:r>
          </a:p>
          <a:p>
            <a:pPr marL="342900" indent="-342900">
              <a:buAutoNum type="arabicPeriod"/>
            </a:pPr>
            <a:r>
              <a:rPr lang="vi-VN" sz="2200" b="1" dirty="0"/>
              <a:t>Thân đoạn:</a:t>
            </a:r>
          </a:p>
          <a:p>
            <a:pPr marL="342900" indent="-342900">
              <a:buAutoNum type="alphaLcPeriod"/>
            </a:pPr>
            <a:r>
              <a:rPr lang="vi-VN" sz="2200" b="1" dirty="0"/>
              <a:t>Giải thích:</a:t>
            </a:r>
          </a:p>
          <a:p>
            <a:pPr marL="285750" indent="-285750">
              <a:buFontTx/>
              <a:buChar char="-"/>
            </a:pPr>
            <a:r>
              <a:rPr lang="vi-VN" sz="2200" dirty="0"/>
              <a:t>Tình bạn là tình cảm giữa những người bạn với nhau, nó thể hiện qua cách ứng xử giữa ta với bạn của mình và ngược lại.</a:t>
            </a:r>
          </a:p>
          <a:p>
            <a:pPr marL="285750" indent="-285750">
              <a:buFontTx/>
              <a:buChar char="-"/>
            </a:pPr>
            <a:r>
              <a:rPr lang="vi-VN" sz="2200" dirty="0"/>
              <a:t>Một tình bạn đẹp là tình bạn chân thành, ở đó những người bạn luôn sát cánh, luôn sẵn sàng chia sẻ, giúp đỡ nhau trong mọi hoàn cảnh…</a:t>
            </a:r>
          </a:p>
          <a:p>
            <a:r>
              <a:rPr lang="vi-VN" sz="2200" b="1" dirty="0"/>
              <a:t>b. Bàn luận: </a:t>
            </a:r>
          </a:p>
          <a:p>
            <a:pPr marL="285750" indent="-285750">
              <a:buFontTx/>
              <a:buChar char="-"/>
            </a:pPr>
            <a:r>
              <a:rPr lang="vi-VN" sz="2200" dirty="0">
                <a:solidFill>
                  <a:srgbClr val="FF0000"/>
                </a:solidFill>
              </a:rPr>
              <a:t>Vì sao </a:t>
            </a:r>
            <a:r>
              <a:rPr lang="vi-VN" sz="2200" dirty="0"/>
              <a:t>tình bạn là tình cảm thiêng liêng mà ta phải trân trọng, gìn giữ: (phân tích vai trò, ý nghĩa)</a:t>
            </a:r>
          </a:p>
          <a:p>
            <a:r>
              <a:rPr lang="vi-VN" sz="2200" dirty="0"/>
              <a:t>+ Cuộc sống không phải lúc nào cũng thuận lợi, bằng phẳng =&gt; cần có bạn.</a:t>
            </a:r>
          </a:p>
          <a:p>
            <a:r>
              <a:rPr lang="vi-VN" sz="2200" dirty="0"/>
              <a:t>+ Bạn là người luôn lắng nghe ta tâm sự mọi nỗi niềm, bạn còn là người sẵn sàng bên ta, giúp ta vượt qua khó khăn hoạn nạn. </a:t>
            </a:r>
            <a:r>
              <a:rPr lang="vi-VN" sz="2200" i="1" dirty="0"/>
              <a:t>“Bạn bè là nghĩa tương thân/ Khó khăn hoạn nạn ân cần có nhau”</a:t>
            </a:r>
            <a:endParaRPr lang="vi-VN" sz="2200" dirty="0"/>
          </a:p>
        </p:txBody>
      </p:sp>
    </p:spTree>
    <p:extLst>
      <p:ext uri="{BB962C8B-B14F-4D97-AF65-F5344CB8AC3E}">
        <p14:creationId xmlns:p14="http://schemas.microsoft.com/office/powerpoint/2010/main" val="1200867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dissolv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dissolv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dissolv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dissolv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dissolv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dissolve">
                                      <p:cBhvr>
                                        <p:cTn id="4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C0DF3-EC0E-2541-8D6D-B00336C5327B}"/>
              </a:ext>
            </a:extLst>
          </p:cNvPr>
          <p:cNvSpPr txBox="1"/>
          <p:nvPr/>
        </p:nvSpPr>
        <p:spPr>
          <a:xfrm>
            <a:off x="228600" y="304800"/>
            <a:ext cx="8763000" cy="5601533"/>
          </a:xfrm>
          <a:prstGeom prst="rect">
            <a:avLst/>
          </a:prstGeom>
          <a:solidFill>
            <a:schemeClr val="accent6">
              <a:lumMod val="20000"/>
              <a:lumOff val="80000"/>
            </a:schemeClr>
          </a:solidFill>
        </p:spPr>
        <p:txBody>
          <a:bodyPr wrap="square" rtlCol="0">
            <a:spAutoFit/>
          </a:bodyPr>
          <a:lstStyle/>
          <a:p>
            <a:r>
              <a:rPr lang="vi-VN" sz="2200" dirty="0"/>
              <a:t>+ </a:t>
            </a:r>
            <a:r>
              <a:rPr lang="vi-VN" sz="2200" b="1" i="1" dirty="0">
                <a:solidFill>
                  <a:srgbClr val="FF0000"/>
                </a:solidFill>
              </a:rPr>
              <a:t>Tình bạn là phép cộng của những bàn tay, là phép trừ của những nỗi buồn, là phép nhân của niềm vui, phép chia của những khó khăn và là phép luỹ thừa làm nên sức mạnh.</a:t>
            </a:r>
            <a:endParaRPr lang="vi-VN" sz="2200" dirty="0"/>
          </a:p>
          <a:p>
            <a:r>
              <a:rPr lang="vi-VN" sz="2200" dirty="0"/>
              <a:t> + Bạn thực sự còn là người dám lên tiếng ngăn cản, khuyên nhủ ta khi ta mắc sai lầm. Bạn tốt sẽ là tấm gương để ta có thể soi vào để tự thay đổi, hoàn thiện mình hơn  (gần đèn thì sáng).</a:t>
            </a:r>
          </a:p>
          <a:p>
            <a:endParaRPr lang="vi-VN" sz="2200" dirty="0"/>
          </a:p>
          <a:p>
            <a:r>
              <a:rPr lang="vi-VN" sz="2200" dirty="0"/>
              <a:t>- </a:t>
            </a:r>
            <a:r>
              <a:rPr lang="vi-VN" sz="2200" b="1" i="1" dirty="0"/>
              <a:t>Biểu hiện: </a:t>
            </a:r>
            <a:r>
              <a:rPr lang="vi-VN" sz="2200" dirty="0">
                <a:solidFill>
                  <a:srgbClr val="FF0000"/>
                </a:solidFill>
              </a:rPr>
              <a:t>( có những ví dụ tiêu biểu nào ..?) </a:t>
            </a:r>
            <a:r>
              <a:rPr lang="vi-VN" sz="2200" dirty="0"/>
              <a:t>(minh chứng về tình bạn đẹp)</a:t>
            </a:r>
          </a:p>
          <a:p>
            <a:r>
              <a:rPr lang="vi-VN" sz="2200" dirty="0"/>
              <a:t> </a:t>
            </a:r>
            <a:r>
              <a:rPr lang="vi-VN" sz="2200" dirty="0" smtClean="0"/>
              <a:t>+ </a:t>
            </a:r>
            <a:r>
              <a:rPr lang="en-US" sz="2200" dirty="0"/>
              <a:t>T</a:t>
            </a:r>
            <a:r>
              <a:rPr lang="vi-VN" sz="2200" dirty="0" smtClean="0"/>
              <a:t>ình </a:t>
            </a:r>
            <a:r>
              <a:rPr lang="vi-VN" sz="2200" dirty="0"/>
              <a:t>bạn </a:t>
            </a:r>
            <a:r>
              <a:rPr lang="vi-VN" sz="2200" dirty="0" smtClean="0"/>
              <a:t>là </a:t>
            </a:r>
            <a:r>
              <a:rPr lang="vi-VN" sz="2200" dirty="0"/>
              <a:t>một tình cảm thân thiết, vượt lên mọi vật chất tầm </a:t>
            </a:r>
            <a:r>
              <a:rPr lang="vi-VN" sz="2200" dirty="0" smtClean="0"/>
              <a:t>thường</a:t>
            </a:r>
            <a:r>
              <a:rPr lang="en-US" sz="2200" dirty="0" smtClean="0"/>
              <a:t>. </a:t>
            </a:r>
            <a:r>
              <a:rPr lang="en-US" sz="2200" dirty="0" smtClean="0">
                <a:latin typeface="Times New Roman" panose="02020603050405020304" pitchFamily="18" charset="0"/>
                <a:cs typeface="Times New Roman" panose="02020603050405020304" pitchFamily="18" charset="0"/>
              </a:rPr>
              <a:t>VD: </a:t>
            </a:r>
            <a:r>
              <a:rPr lang="en-US" sz="2400" dirty="0" err="1" smtClean="0">
                <a:latin typeface="Times New Roman" panose="02020603050405020304" pitchFamily="18" charset="0"/>
                <a:cs typeface="Times New Roman" panose="02020603050405020304" pitchFamily="18" charset="0"/>
              </a:rPr>
              <a:t>Tình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Nguyễn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Khuyến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nhà</a:t>
            </a:r>
            <a:r>
              <a:rPr lang="en-US" sz="2400" dirty="0" smtClean="0">
                <a:latin typeface="Times New Roman" panose="02020603050405020304" pitchFamily="18" charset="0"/>
                <a:cs typeface="Times New Roman" panose="02020603050405020304" pitchFamily="18" charset="0"/>
              </a:rPr>
              <a:t>”</a:t>
            </a:r>
            <a:endParaRPr lang="vi-VN" sz="2400" dirty="0"/>
          </a:p>
          <a:p>
            <a:r>
              <a:rPr lang="vi-VN" sz="2200" dirty="0"/>
              <a:t> + Những người bạn tốt sẵn sàng </a:t>
            </a:r>
            <a:r>
              <a:rPr lang="en-US" sz="2400" dirty="0" err="1" smtClean="0">
                <a:latin typeface="Times New Roman" panose="02020603050405020304" pitchFamily="18" charset="0"/>
                <a:cs typeface="Times New Roman" panose="02020603050405020304" pitchFamily="18" charset="0"/>
              </a:rPr>
              <a:t>giúp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lẫn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sáng</a:t>
            </a:r>
            <a:r>
              <a:rPr lang="vi-VN" sz="2400" dirty="0" smtClean="0"/>
              <a:t> </a:t>
            </a:r>
            <a:r>
              <a:rPr lang="vi-VN" sz="2200" dirty="0">
                <a:sym typeface="Wingdings" pitchFamily="2" charset="2"/>
              </a:rPr>
              <a:t> VD: Câu chuyện về tình bạn cảm động ở trường Triệu Sơn (Thanh Hoá):  Minh Hiếu cõng bạn mình là Tất Minh suốt 10 năm ròng, không quản trời mưa hay nắng. </a:t>
            </a:r>
          </a:p>
          <a:p>
            <a:endParaRPr lang="vi-VN" sz="2200" dirty="0"/>
          </a:p>
        </p:txBody>
      </p:sp>
      <p:pic>
        <p:nvPicPr>
          <p:cNvPr id="3" name="Picture 2">
            <a:extLst>
              <a:ext uri="{FF2B5EF4-FFF2-40B4-BE49-F238E27FC236}">
                <a16:creationId xmlns:a16="http://schemas.microsoft.com/office/drawing/2014/main" id="{15031AC9-B992-6D4D-9BFC-5FCCEB71AB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5639803" cy="6858000"/>
          </a:xfrm>
          <a:prstGeom prst="rect">
            <a:avLst/>
          </a:prstGeom>
        </p:spPr>
      </p:pic>
    </p:spTree>
    <p:extLst>
      <p:ext uri="{BB962C8B-B14F-4D97-AF65-F5344CB8AC3E}">
        <p14:creationId xmlns:p14="http://schemas.microsoft.com/office/powerpoint/2010/main" val="2783427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dissolv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dissolv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dissolv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dissolv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C0DF3-EC0E-2541-8D6D-B00336C5327B}"/>
              </a:ext>
            </a:extLst>
          </p:cNvPr>
          <p:cNvSpPr txBox="1"/>
          <p:nvPr/>
        </p:nvSpPr>
        <p:spPr>
          <a:xfrm>
            <a:off x="457200" y="304800"/>
            <a:ext cx="8382000" cy="6186309"/>
          </a:xfrm>
          <a:prstGeom prst="rect">
            <a:avLst/>
          </a:prstGeom>
          <a:solidFill>
            <a:schemeClr val="accent6">
              <a:lumMod val="20000"/>
              <a:lumOff val="80000"/>
            </a:schemeClr>
          </a:solidFill>
        </p:spPr>
        <p:txBody>
          <a:bodyPr wrap="square" rtlCol="0">
            <a:spAutoFit/>
          </a:bodyPr>
          <a:lstStyle/>
          <a:p>
            <a:pPr marL="285750" indent="-285750">
              <a:buFontTx/>
              <a:buChar char="-"/>
            </a:pPr>
            <a:r>
              <a:rPr lang="vi-VN" sz="2200" b="1" i="1" dirty="0"/>
              <a:t>Lật ngược vấn đề: </a:t>
            </a:r>
            <a:r>
              <a:rPr lang="vi-VN" sz="2200" dirty="0"/>
              <a:t>Không phải ai cũng biết trân trọng tình bạn =&gt; phê phán những kẻ lợi dụng/ chà đạp lên tình bạn vì lợi ích của cá nhân…</a:t>
            </a:r>
          </a:p>
          <a:p>
            <a:r>
              <a:rPr lang="vi-VN" sz="2200" b="1" dirty="0"/>
              <a:t>3. Kết đoạn</a:t>
            </a:r>
            <a:r>
              <a:rPr lang="vi-VN" sz="2200" dirty="0"/>
              <a:t>  </a:t>
            </a:r>
          </a:p>
          <a:p>
            <a:pPr marL="285750" indent="-285750">
              <a:buFontTx/>
              <a:buChar char="-"/>
            </a:pPr>
            <a:r>
              <a:rPr lang="vi-VN" sz="2200" dirty="0"/>
              <a:t>Tóm lại,  </a:t>
            </a:r>
            <a:r>
              <a:rPr lang="vi-VN" sz="2200" i="1" dirty="0"/>
              <a:t>“Ra đi mà gặp bạn hiền/ Còn hơn ăn quả đào tiên trên trời”</a:t>
            </a:r>
            <a:r>
              <a:rPr lang="vi-VN" sz="2200" dirty="0"/>
              <a:t>.=&gt; Phải biết trân trọng tình bạn. Muốn có một người bạn tốt, đầu tiên hãy làm một người bạn chân thành. Đồng thời cũng phải biết vun đắp cho tình bạn được lâu bền.</a:t>
            </a:r>
          </a:p>
          <a:p>
            <a:pPr marL="285750" indent="-285750">
              <a:buFontTx/>
              <a:buChar char="-"/>
            </a:pPr>
            <a:r>
              <a:rPr lang="vi-VN" sz="2200" dirty="0"/>
              <a:t>Riêng em, hiểu rõ được giá trị của tình bạn, em sẽ trân trọng, giữ gìn và vun đắp cho tình bạn mà em đang có. Bên cạnh đó, em cũng sẽ cố gắng là một người bạn tốt, sống chan hoà và đối xử chân thành với bạn bè xung quanh.</a:t>
            </a:r>
          </a:p>
          <a:p>
            <a:pPr marL="285750" indent="-285750">
              <a:buFontTx/>
              <a:buChar char="-"/>
            </a:pPr>
            <a:endParaRPr lang="vi-VN" sz="2200" dirty="0"/>
          </a:p>
          <a:p>
            <a:endParaRPr lang="vi-VN" sz="2200" dirty="0"/>
          </a:p>
          <a:p>
            <a:endParaRPr lang="vi-VN" sz="2200" dirty="0"/>
          </a:p>
          <a:p>
            <a:endParaRPr lang="vi-VN" sz="2200" dirty="0"/>
          </a:p>
          <a:p>
            <a:endParaRPr lang="vi-VN" sz="2200" dirty="0"/>
          </a:p>
          <a:p>
            <a:endParaRPr lang="vi-VN" sz="2200" dirty="0"/>
          </a:p>
        </p:txBody>
      </p:sp>
    </p:spTree>
    <p:extLst>
      <p:ext uri="{BB962C8B-B14F-4D97-AF65-F5344CB8AC3E}">
        <p14:creationId xmlns:p14="http://schemas.microsoft.com/office/powerpoint/2010/main" val="3673610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E23232-487A-5B47-B4DD-08D1EDB9A234}"/>
              </a:ext>
            </a:extLst>
          </p:cNvPr>
          <p:cNvSpPr txBox="1"/>
          <p:nvPr/>
        </p:nvSpPr>
        <p:spPr>
          <a:xfrm>
            <a:off x="533400" y="273784"/>
            <a:ext cx="8153400" cy="1446550"/>
          </a:xfrm>
          <a:prstGeom prst="rect">
            <a:avLst/>
          </a:prstGeom>
          <a:solidFill>
            <a:schemeClr val="accent6">
              <a:lumMod val="40000"/>
              <a:lumOff val="60000"/>
            </a:schemeClr>
          </a:solidFill>
        </p:spPr>
        <p:txBody>
          <a:bodyPr wrap="square" rtlCol="0">
            <a:spAutoFit/>
          </a:bodyPr>
          <a:lstStyle/>
          <a:p>
            <a:r>
              <a:rPr lang="vi-VN" sz="2200" b="1" dirty="0"/>
              <a:t>Bài 2: Hãy viết một </a:t>
            </a:r>
            <a:r>
              <a:rPr lang="vi-VN" sz="2200" b="1" u="sng" dirty="0"/>
              <a:t>đoạn văn</a:t>
            </a:r>
            <a:r>
              <a:rPr lang="vi-VN" sz="2200" b="1" dirty="0"/>
              <a:t> khoảng </a:t>
            </a:r>
            <a:r>
              <a:rPr lang="vi-VN" sz="2200" b="1" u="sng" dirty="0"/>
              <a:t>1 trang giấy</a:t>
            </a:r>
            <a:r>
              <a:rPr lang="vi-VN" sz="2200" b="1" dirty="0"/>
              <a:t> trình bày </a:t>
            </a:r>
            <a:r>
              <a:rPr lang="vi-VN" sz="2200" b="1" u="sng" dirty="0"/>
              <a:t>suy nghĩ </a:t>
            </a:r>
            <a:r>
              <a:rPr lang="vi-VN" sz="2200" b="1" dirty="0"/>
              <a:t>của em về </a:t>
            </a:r>
            <a:r>
              <a:rPr lang="vi-VN" sz="2200" b="1" u="sng" dirty="0"/>
              <a:t>câu ngạn ngữ Nhật Bản:</a:t>
            </a:r>
          </a:p>
          <a:p>
            <a:pPr algn="ctr"/>
            <a:r>
              <a:rPr lang="vi-VN" sz="2200" i="1" dirty="0"/>
              <a:t>“Con đường học vấn dài lâu</a:t>
            </a:r>
          </a:p>
          <a:p>
            <a:pPr algn="ctr"/>
            <a:r>
              <a:rPr lang="vi-VN" sz="2200" i="1" dirty="0"/>
              <a:t>Tìm đi lối tắt dễ đâu mà thành”</a:t>
            </a:r>
          </a:p>
        </p:txBody>
      </p:sp>
      <p:sp>
        <p:nvSpPr>
          <p:cNvPr id="5" name="TextBox 4">
            <a:extLst>
              <a:ext uri="{FF2B5EF4-FFF2-40B4-BE49-F238E27FC236}">
                <a16:creationId xmlns:a16="http://schemas.microsoft.com/office/drawing/2014/main" id="{75F236BC-E949-CE40-BDAC-4EAD5335CA8D}"/>
              </a:ext>
            </a:extLst>
          </p:cNvPr>
          <p:cNvSpPr txBox="1"/>
          <p:nvPr/>
        </p:nvSpPr>
        <p:spPr>
          <a:xfrm>
            <a:off x="3048000" y="1716332"/>
            <a:ext cx="4495800" cy="430887"/>
          </a:xfrm>
          <a:prstGeom prst="rect">
            <a:avLst/>
          </a:prstGeom>
          <a:noFill/>
        </p:spPr>
        <p:txBody>
          <a:bodyPr wrap="square" rtlCol="0">
            <a:spAutoFit/>
          </a:bodyPr>
          <a:lstStyle/>
          <a:p>
            <a:r>
              <a:rPr lang="vi-VN" sz="2200" b="1" dirty="0">
                <a:solidFill>
                  <a:srgbClr val="FF0000"/>
                </a:solidFill>
              </a:rPr>
              <a:t>=&gt; NLXH về tư tưởng đạo lí</a:t>
            </a:r>
          </a:p>
        </p:txBody>
      </p:sp>
      <p:sp>
        <p:nvSpPr>
          <p:cNvPr id="6" name="TextBox 5">
            <a:extLst>
              <a:ext uri="{FF2B5EF4-FFF2-40B4-BE49-F238E27FC236}">
                <a16:creationId xmlns:a16="http://schemas.microsoft.com/office/drawing/2014/main" id="{05759832-A591-5F4D-85D0-6E32524E8EED}"/>
              </a:ext>
            </a:extLst>
          </p:cNvPr>
          <p:cNvSpPr txBox="1"/>
          <p:nvPr/>
        </p:nvSpPr>
        <p:spPr>
          <a:xfrm>
            <a:off x="190500" y="2250296"/>
            <a:ext cx="8839200" cy="5509200"/>
          </a:xfrm>
          <a:prstGeom prst="rect">
            <a:avLst/>
          </a:prstGeom>
          <a:solidFill>
            <a:schemeClr val="accent6">
              <a:lumMod val="20000"/>
              <a:lumOff val="80000"/>
            </a:schemeClr>
          </a:solidFill>
        </p:spPr>
        <p:txBody>
          <a:bodyPr wrap="square" rtlCol="0">
            <a:spAutoFit/>
          </a:bodyPr>
          <a:lstStyle/>
          <a:p>
            <a:r>
              <a:rPr lang="vi-VN" sz="2200" dirty="0"/>
              <a:t>? Con đường học vấn </a:t>
            </a:r>
            <a:r>
              <a:rPr lang="vi-VN" sz="2200" dirty="0">
                <a:solidFill>
                  <a:srgbClr val="FF0000"/>
                </a:solidFill>
              </a:rPr>
              <a:t>là gì</a:t>
            </a:r>
            <a:r>
              <a:rPr lang="vi-VN" sz="2200" dirty="0"/>
              <a:t>?</a:t>
            </a:r>
          </a:p>
          <a:p>
            <a:r>
              <a:rPr lang="vi-VN" sz="2200" dirty="0"/>
              <a:t>? Lối tắt trên con đường học vấn là gì?</a:t>
            </a:r>
          </a:p>
          <a:p>
            <a:endParaRPr lang="vi-VN" sz="2200" dirty="0"/>
          </a:p>
          <a:p>
            <a:r>
              <a:rPr lang="vi-VN" sz="2200" dirty="0"/>
              <a:t>? </a:t>
            </a:r>
            <a:r>
              <a:rPr lang="vi-VN" sz="2200" dirty="0">
                <a:solidFill>
                  <a:srgbClr val="FF0000"/>
                </a:solidFill>
              </a:rPr>
              <a:t>Vì sao </a:t>
            </a:r>
            <a:r>
              <a:rPr lang="vi-VN" sz="2200" dirty="0"/>
              <a:t>người xưa lại khuyên chớ nên tìm lối tắt trên con đường học vấn? (phân tích tác hại …)</a:t>
            </a:r>
          </a:p>
          <a:p>
            <a:endParaRPr lang="vi-VN" sz="2200" dirty="0"/>
          </a:p>
          <a:p>
            <a:r>
              <a:rPr lang="vi-VN" sz="2200" dirty="0"/>
              <a:t>?</a:t>
            </a:r>
            <a:r>
              <a:rPr lang="vi-VN" sz="2200" dirty="0">
                <a:solidFill>
                  <a:srgbClr val="FF0000"/>
                </a:solidFill>
              </a:rPr>
              <a:t>Có ví dụ cụ thể nào </a:t>
            </a:r>
            <a:r>
              <a:rPr lang="vi-VN" sz="2200" dirty="0"/>
              <a:t>cho thấy tác hại của ”lối tắt” trên con đường học vấn.</a:t>
            </a:r>
          </a:p>
          <a:p>
            <a:pPr marL="285750" indent="-285750">
              <a:buFont typeface="Symbol" pitchFamily="2" charset="2"/>
              <a:buChar char="Þ"/>
            </a:pPr>
            <a:r>
              <a:rPr lang="vi-VN" sz="2200" dirty="0"/>
              <a:t>2-3 d/c</a:t>
            </a:r>
          </a:p>
          <a:p>
            <a:endParaRPr lang="vi-VN" sz="2200" dirty="0"/>
          </a:p>
          <a:p>
            <a:r>
              <a:rPr lang="vi-VN" sz="2200" dirty="0"/>
              <a:t>? Hiểu được điều đó thì chúng ta nên học như thế nào (</a:t>
            </a:r>
            <a:r>
              <a:rPr lang="vi-VN" sz="2200" dirty="0">
                <a:solidFill>
                  <a:srgbClr val="FF0000"/>
                </a:solidFill>
              </a:rPr>
              <a:t>phải làm gì</a:t>
            </a:r>
            <a:r>
              <a:rPr lang="vi-VN" sz="2200" dirty="0"/>
              <a:t>)</a:t>
            </a:r>
          </a:p>
          <a:p>
            <a:endParaRPr lang="vi-VN" sz="2200" dirty="0"/>
          </a:p>
          <a:p>
            <a:endParaRPr lang="vi-VN" sz="2200" dirty="0"/>
          </a:p>
          <a:p>
            <a:endParaRPr lang="vi-VN" sz="2200" dirty="0"/>
          </a:p>
          <a:p>
            <a:endParaRPr lang="vi-VN" sz="2200" dirty="0"/>
          </a:p>
          <a:p>
            <a:endParaRPr lang="vi-VN" sz="2200" dirty="0"/>
          </a:p>
        </p:txBody>
      </p:sp>
      <p:sp>
        <p:nvSpPr>
          <p:cNvPr id="7" name="Right Brace 6">
            <a:extLst>
              <a:ext uri="{FF2B5EF4-FFF2-40B4-BE49-F238E27FC236}">
                <a16:creationId xmlns:a16="http://schemas.microsoft.com/office/drawing/2014/main" id="{2C324BDE-4782-844C-80A9-13EAF1D725D6}"/>
              </a:ext>
            </a:extLst>
          </p:cNvPr>
          <p:cNvSpPr/>
          <p:nvPr/>
        </p:nvSpPr>
        <p:spPr>
          <a:xfrm>
            <a:off x="5168240" y="2410481"/>
            <a:ext cx="152400" cy="533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8" name="TextBox 7">
            <a:extLst>
              <a:ext uri="{FF2B5EF4-FFF2-40B4-BE49-F238E27FC236}">
                <a16:creationId xmlns:a16="http://schemas.microsoft.com/office/drawing/2014/main" id="{4B65C89D-6ED8-8946-B1F4-9D8C9AA76AD4}"/>
              </a:ext>
            </a:extLst>
          </p:cNvPr>
          <p:cNvSpPr txBox="1"/>
          <p:nvPr/>
        </p:nvSpPr>
        <p:spPr>
          <a:xfrm>
            <a:off x="5320640" y="2297550"/>
            <a:ext cx="2819400" cy="646331"/>
          </a:xfrm>
          <a:prstGeom prst="rect">
            <a:avLst/>
          </a:prstGeom>
          <a:noFill/>
        </p:spPr>
        <p:txBody>
          <a:bodyPr wrap="square" rtlCol="0">
            <a:spAutoFit/>
          </a:bodyPr>
          <a:lstStyle/>
          <a:p>
            <a:r>
              <a:rPr lang="vi-VN" dirty="0"/>
              <a:t>Câu ngạn ngữ muốn khuyên ta điều gì?</a:t>
            </a:r>
          </a:p>
        </p:txBody>
      </p:sp>
    </p:spTree>
    <p:extLst>
      <p:ext uri="{BB962C8B-B14F-4D97-AF65-F5344CB8AC3E}">
        <p14:creationId xmlns:p14="http://schemas.microsoft.com/office/powerpoint/2010/main" val="3784408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dissolv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dissolve">
                                      <p:cBhvr>
                                        <p:cTn id="25" dur="500"/>
                                        <p:tgtEl>
                                          <p:spTgt spid="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animEffect transition="in" filter="dissolve">
                                      <p:cBhvr>
                                        <p:cTn id="30" dur="500"/>
                                        <p:tgtEl>
                                          <p:spTgt spid="6">
                                            <p:txEl>
                                              <p:pRg st="5" end="5"/>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animEffect transition="in" filter="dissolve">
                                      <p:cBhvr>
                                        <p:cTn id="33" dur="500"/>
                                        <p:tgtEl>
                                          <p:spTgt spid="6">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6">
                                            <p:txEl>
                                              <p:pRg st="8" end="8"/>
                                            </p:txEl>
                                          </p:spTgt>
                                        </p:tgtEl>
                                        <p:attrNameLst>
                                          <p:attrName>style.visibility</p:attrName>
                                        </p:attrNameLst>
                                      </p:cBhvr>
                                      <p:to>
                                        <p:strVal val="visible"/>
                                      </p:to>
                                    </p:set>
                                    <p:animEffect transition="in" filter="dissolve">
                                      <p:cBhvr>
                                        <p:cTn id="38"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528A60-1B1A-BB41-BB20-344F9E7F0571}"/>
              </a:ext>
            </a:extLst>
          </p:cNvPr>
          <p:cNvSpPr txBox="1"/>
          <p:nvPr/>
        </p:nvSpPr>
        <p:spPr>
          <a:xfrm>
            <a:off x="304800" y="152400"/>
            <a:ext cx="8534400" cy="10926068"/>
          </a:xfrm>
          <a:prstGeom prst="rect">
            <a:avLst/>
          </a:prstGeom>
          <a:solidFill>
            <a:schemeClr val="accent6">
              <a:lumMod val="20000"/>
              <a:lumOff val="80000"/>
            </a:schemeClr>
          </a:solidFill>
        </p:spPr>
        <p:txBody>
          <a:bodyPr wrap="square" rtlCol="0">
            <a:spAutoFit/>
          </a:bodyPr>
          <a:lstStyle/>
          <a:p>
            <a:pPr marL="342900" indent="-342900">
              <a:buAutoNum type="arabicPeriod"/>
            </a:pPr>
            <a:r>
              <a:rPr lang="vi-VN" sz="2200" b="1" dirty="0"/>
              <a:t>Mở đoạn: </a:t>
            </a:r>
            <a:r>
              <a:rPr lang="vi-VN" sz="2200" dirty="0"/>
              <a:t>Người NB có câu: “….” Đấy là một lời đúc kết hoàn toàn chí lí.</a:t>
            </a:r>
          </a:p>
          <a:p>
            <a:pPr marL="342900" indent="-342900">
              <a:buAutoNum type="arabicPeriod"/>
            </a:pPr>
            <a:r>
              <a:rPr lang="vi-VN" sz="2200" b="1" dirty="0"/>
              <a:t>Thân đoạn:</a:t>
            </a:r>
          </a:p>
          <a:p>
            <a:pPr marL="342900" indent="-342900">
              <a:buAutoNum type="alphaLcPeriod"/>
            </a:pPr>
            <a:r>
              <a:rPr lang="vi-VN" sz="2200" b="1" dirty="0"/>
              <a:t>Giải thích:</a:t>
            </a:r>
          </a:p>
          <a:p>
            <a:pPr marL="285750" indent="-285750">
              <a:buFontTx/>
              <a:buChar char="-"/>
            </a:pPr>
            <a:r>
              <a:rPr lang="vi-VN" sz="2200" u="sng" dirty="0"/>
              <a:t>Con đường học vấn </a:t>
            </a:r>
            <a:r>
              <a:rPr lang="vi-VN" sz="2200" dirty="0"/>
              <a:t>là con đường tiếp thu, tích luỹ tri thức cho mình =&gt; làm cuộc sống trở nên tốt đẹp hơn. Con đường này sẽ đi trong không phải 1 sớm, 1 chiều -&gt; hành trình dài suốt cả một đời.</a:t>
            </a:r>
          </a:p>
          <a:p>
            <a:r>
              <a:rPr lang="vi-VN" sz="2200" b="1" i="1" dirty="0"/>
              <a:t>“Cuộc đời là chiếc thang không nấc chót. Sự học là cuốn sách không có trang cuối cùng” </a:t>
            </a:r>
            <a:r>
              <a:rPr lang="vi-VN" sz="2200" dirty="0"/>
              <a:t>. “Học, học nữa, học mãi” (Lê-nin) </a:t>
            </a:r>
          </a:p>
          <a:p>
            <a:pPr marL="285750" indent="-285750">
              <a:buFontTx/>
              <a:buChar char="-"/>
            </a:pPr>
            <a:r>
              <a:rPr lang="vi-VN" sz="2200" u="sng" dirty="0"/>
              <a:t>Lối tắt: </a:t>
            </a:r>
            <a:r>
              <a:rPr lang="vi-VN" sz="2200" dirty="0"/>
              <a:t>là lối học sai trái của những kẻ lười biếng, không muốn đổ mồ hôi công sức  nhưng vẫn muốn có được hư vinh: đỗ đạt cao.. =&gt; học tủ, gian lận trong thi cử, thuê người học hộ, thi hộ,….</a:t>
            </a:r>
          </a:p>
          <a:p>
            <a:endParaRPr lang="vi-VN" sz="2200" dirty="0"/>
          </a:p>
          <a:p>
            <a:pPr marL="285750" indent="-285750">
              <a:buFont typeface="Symbol" pitchFamily="2" charset="2"/>
              <a:buChar char="Þ"/>
            </a:pPr>
            <a:r>
              <a:rPr lang="vi-VN" sz="2200" dirty="0"/>
              <a:t>Cả câu muốn khẳng định: Tìm đi lối tắt trên con đường học vấn không phải là cách đúng đắn để ta đạt được thành công.</a:t>
            </a:r>
          </a:p>
          <a:p>
            <a:endParaRPr lang="vi-VN" sz="2200" dirty="0"/>
          </a:p>
          <a:p>
            <a:endParaRPr lang="vi-VN" sz="2200" dirty="0"/>
          </a:p>
          <a:p>
            <a:endParaRPr lang="vi-VN" sz="2200" dirty="0"/>
          </a:p>
          <a:p>
            <a:endParaRPr lang="vi-VN" sz="2200" dirty="0"/>
          </a:p>
          <a:p>
            <a:endParaRPr lang="vi-VN" sz="2200" dirty="0"/>
          </a:p>
          <a:p>
            <a:endParaRPr lang="vi-VN" sz="2200" dirty="0"/>
          </a:p>
          <a:p>
            <a:endParaRPr lang="vi-VN" sz="2200" dirty="0"/>
          </a:p>
          <a:p>
            <a:endParaRPr lang="vi-VN" sz="2200" dirty="0"/>
          </a:p>
          <a:p>
            <a:endParaRPr lang="vi-VN" sz="2200" dirty="0"/>
          </a:p>
          <a:p>
            <a:endParaRPr lang="vi-VN" sz="2200" dirty="0"/>
          </a:p>
          <a:p>
            <a:endParaRPr lang="vi-VN" sz="2200" dirty="0"/>
          </a:p>
          <a:p>
            <a:endParaRPr lang="vi-VN" sz="2200" dirty="0"/>
          </a:p>
          <a:p>
            <a:endParaRPr lang="vi-VN" sz="2200" dirty="0"/>
          </a:p>
          <a:p>
            <a:endParaRPr lang="vi-VN" sz="2200" dirty="0"/>
          </a:p>
          <a:p>
            <a:endParaRPr lang="vi-VN" sz="2200" dirty="0"/>
          </a:p>
        </p:txBody>
      </p:sp>
    </p:spTree>
    <p:extLst>
      <p:ext uri="{BB962C8B-B14F-4D97-AF65-F5344CB8AC3E}">
        <p14:creationId xmlns:p14="http://schemas.microsoft.com/office/powerpoint/2010/main" val="1909072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dissolve">
                                      <p:cBhvr>
                                        <p:cTn id="25" dur="5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dissolve">
                                      <p:cBhvr>
                                        <p:cTn id="30" dur="500"/>
                                        <p:tgtEl>
                                          <p:spTgt spid="4">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dissolve">
                                      <p:cBhvr>
                                        <p:cTn id="35"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FF6F74-E650-4941-B901-47CC6E0E1DE4}"/>
              </a:ext>
            </a:extLst>
          </p:cNvPr>
          <p:cNvSpPr txBox="1"/>
          <p:nvPr/>
        </p:nvSpPr>
        <p:spPr>
          <a:xfrm>
            <a:off x="381000" y="228600"/>
            <a:ext cx="8534400" cy="6186309"/>
          </a:xfrm>
          <a:prstGeom prst="rect">
            <a:avLst/>
          </a:prstGeom>
          <a:solidFill>
            <a:schemeClr val="accent6">
              <a:lumMod val="20000"/>
              <a:lumOff val="80000"/>
            </a:schemeClr>
          </a:solidFill>
        </p:spPr>
        <p:txBody>
          <a:bodyPr wrap="square" rtlCol="0">
            <a:spAutoFit/>
          </a:bodyPr>
          <a:lstStyle/>
          <a:p>
            <a:r>
              <a:rPr lang="vi-VN" sz="2200" dirty="0"/>
              <a:t>b</a:t>
            </a:r>
            <a:r>
              <a:rPr lang="vi-VN" sz="2200" b="1" dirty="0"/>
              <a:t>. Bàn luận:</a:t>
            </a:r>
          </a:p>
          <a:p>
            <a:pPr marL="285750" indent="-285750">
              <a:buFontTx/>
              <a:buChar char="-"/>
            </a:pPr>
            <a:r>
              <a:rPr lang="vi-VN" sz="2200" dirty="0">
                <a:solidFill>
                  <a:srgbClr val="FF0000"/>
                </a:solidFill>
              </a:rPr>
              <a:t>Vì sao </a:t>
            </a:r>
            <a:r>
              <a:rPr lang="vi-VN" sz="2200" dirty="0"/>
              <a:t>k nên tìm lối tắt? =&gt; tác hại </a:t>
            </a:r>
          </a:p>
          <a:p>
            <a:r>
              <a:rPr lang="vi-VN" sz="2200" dirty="0"/>
              <a:t>+</a:t>
            </a:r>
            <a:r>
              <a:rPr lang="vi-VN" sz="2200" u="sng" dirty="0"/>
              <a:t>Với cá nhân:  </a:t>
            </a:r>
            <a:r>
              <a:rPr lang="vi-VN" sz="2200" dirty="0"/>
              <a:t>Nếu chỉ chăm chăm tìm “lối tắt” =&gt; chính người học trở thành nạn nhân :không có kiến thức thực sự =&gt; càng học lên cao càng đuối</a:t>
            </a:r>
          </a:p>
          <a:p>
            <a:r>
              <a:rPr lang="vi-VN" sz="2200" dirty="0"/>
              <a:t>                         Sinh ra thói xấu cho người học: lười biếng, ỷ lại,chỉ thích lừa mình, dối người….</a:t>
            </a:r>
          </a:p>
          <a:p>
            <a:r>
              <a:rPr lang="vi-VN" sz="2200" dirty="0"/>
              <a:t>+ </a:t>
            </a:r>
            <a:r>
              <a:rPr lang="vi-VN" sz="2200" u="sng" dirty="0"/>
              <a:t>Với xã hội:    </a:t>
            </a:r>
            <a:r>
              <a:rPr lang="vi-VN" sz="2200" dirty="0"/>
              <a:t>Sinh ra những “tiến sĩ giấy”, “cử nhân rởm”…</a:t>
            </a:r>
          </a:p>
          <a:p>
            <a:r>
              <a:rPr lang="vi-VN" sz="2200" dirty="0"/>
              <a:t>                       </a:t>
            </a:r>
            <a:r>
              <a:rPr lang="vi-VN" sz="2200" i="1" dirty="0"/>
              <a:t>“Hiền tài là nguyên khí của quốc gia…” =&gt; </a:t>
            </a:r>
            <a:r>
              <a:rPr lang="vi-VN" sz="2200" dirty="0"/>
              <a:t>Tương lai đất nước đi về đâu nếu chỉ toàn những tú tài… bất tài?</a:t>
            </a:r>
          </a:p>
          <a:p>
            <a:r>
              <a:rPr lang="vi-VN" sz="2200" dirty="0"/>
              <a:t>- </a:t>
            </a:r>
            <a:r>
              <a:rPr lang="vi-VN" sz="2200" dirty="0">
                <a:solidFill>
                  <a:srgbClr val="FF0000"/>
                </a:solidFill>
              </a:rPr>
              <a:t>Biểu hiện: </a:t>
            </a:r>
          </a:p>
          <a:p>
            <a:r>
              <a:rPr lang="vi-VN" sz="2200" dirty="0"/>
              <a:t>+ D/c vụ gian lận thi cử 2018 trong kì thi tốt nghiệp PTTH =&gt; hậu quả gì…</a:t>
            </a:r>
          </a:p>
          <a:p>
            <a:r>
              <a:rPr lang="vi-VN" sz="2200" dirty="0"/>
              <a:t>+ Học tủ: may mắn điểm cao, trượt tủ</a:t>
            </a:r>
            <a:r>
              <a:rPr lang="vi-VN" sz="2200" dirty="0">
                <a:sym typeface="Wingdings" pitchFamily="2" charset="2"/>
              </a:rPr>
              <a:t> …</a:t>
            </a:r>
          </a:p>
          <a:p>
            <a:endParaRPr lang="vi-VN" sz="2200" dirty="0">
              <a:sym typeface="Wingdings" pitchFamily="2" charset="2"/>
            </a:endParaRPr>
          </a:p>
          <a:p>
            <a:endParaRPr lang="vi-VN" sz="2200" dirty="0">
              <a:sym typeface="Wingdings" pitchFamily="2" charset="2"/>
            </a:endParaRPr>
          </a:p>
          <a:p>
            <a:endParaRPr lang="vi-VN" sz="2200" dirty="0">
              <a:sym typeface="Wingdings" pitchFamily="2" charset="2"/>
            </a:endParaRPr>
          </a:p>
          <a:p>
            <a:endParaRPr lang="vi-VN" sz="2200" dirty="0">
              <a:sym typeface="Wingdings" pitchFamily="2" charset="2"/>
            </a:endParaRPr>
          </a:p>
        </p:txBody>
      </p:sp>
    </p:spTree>
    <p:extLst>
      <p:ext uri="{BB962C8B-B14F-4D97-AF65-F5344CB8AC3E}">
        <p14:creationId xmlns:p14="http://schemas.microsoft.com/office/powerpoint/2010/main" val="2429987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dissolve">
                                      <p:cBhvr>
                                        <p:cTn id="15" dur="50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dissolve">
                                      <p:cBhvr>
                                        <p:cTn id="20" dur="500"/>
                                        <p:tgtEl>
                                          <p:spTgt spid="4">
                                            <p:txEl>
                                              <p:pRg st="4" end="4"/>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dissolve">
                                      <p:cBhvr>
                                        <p:cTn id="23" dur="500"/>
                                        <p:tgtEl>
                                          <p:spTgt spid="4">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dissolve">
                                      <p:cBhvr>
                                        <p:cTn id="28" dur="500"/>
                                        <p:tgtEl>
                                          <p:spTgt spid="4">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Effect transition="in" filter="dissolve">
                                      <p:cBhvr>
                                        <p:cTn id="33" dur="500"/>
                                        <p:tgtEl>
                                          <p:spTgt spid="4">
                                            <p:txEl>
                                              <p:pRg st="7" end="7"/>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4">
                                            <p:txEl>
                                              <p:pRg st="8" end="8"/>
                                            </p:txEl>
                                          </p:spTgt>
                                        </p:tgtEl>
                                        <p:attrNameLst>
                                          <p:attrName>style.visibility</p:attrName>
                                        </p:attrNameLst>
                                      </p:cBhvr>
                                      <p:to>
                                        <p:strVal val="visible"/>
                                      </p:to>
                                    </p:set>
                                    <p:animEffect transition="in" filter="dissolve">
                                      <p:cBhvr>
                                        <p:cTn id="36"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FF6F74-E650-4941-B901-47CC6E0E1DE4}"/>
              </a:ext>
            </a:extLst>
          </p:cNvPr>
          <p:cNvSpPr txBox="1"/>
          <p:nvPr/>
        </p:nvSpPr>
        <p:spPr>
          <a:xfrm>
            <a:off x="304800" y="381000"/>
            <a:ext cx="8534400" cy="4493538"/>
          </a:xfrm>
          <a:prstGeom prst="rect">
            <a:avLst/>
          </a:prstGeom>
          <a:solidFill>
            <a:schemeClr val="accent6">
              <a:lumMod val="20000"/>
              <a:lumOff val="80000"/>
            </a:schemeClr>
          </a:solidFill>
        </p:spPr>
        <p:txBody>
          <a:bodyPr wrap="square" rtlCol="0">
            <a:spAutoFit/>
          </a:bodyPr>
          <a:lstStyle/>
          <a:p>
            <a:endParaRPr lang="vi-VN" sz="2200" b="1" dirty="0">
              <a:sym typeface="Wingdings" pitchFamily="2" charset="2"/>
            </a:endParaRPr>
          </a:p>
          <a:p>
            <a:r>
              <a:rPr lang="vi-VN" sz="2200" b="1" dirty="0">
                <a:sym typeface="Wingdings" pitchFamily="2" charset="2"/>
              </a:rPr>
              <a:t>3. Kết đoạn:</a:t>
            </a:r>
            <a:endParaRPr lang="vi-VN" sz="2200" dirty="0"/>
          </a:p>
          <a:p>
            <a:pPr marL="285750" indent="-285750">
              <a:buFontTx/>
              <a:buChar char="-"/>
            </a:pPr>
            <a:r>
              <a:rPr lang="vi-VN" sz="2200" dirty="0"/>
              <a:t> </a:t>
            </a:r>
            <a:r>
              <a:rPr lang="vi-VN" sz="2200" dirty="0">
                <a:solidFill>
                  <a:srgbClr val="FF0000"/>
                </a:solidFill>
              </a:rPr>
              <a:t>Khẳng định vấn đề: </a:t>
            </a:r>
            <a:r>
              <a:rPr lang="vi-VN" sz="2200" dirty="0"/>
              <a:t>Tóm lại, câu ngạn ngữ đã mang lại cho ta một lời khuyên chí lí…</a:t>
            </a:r>
          </a:p>
          <a:p>
            <a:pPr marL="285750" indent="-285750">
              <a:buFont typeface="Symbol" pitchFamily="2" charset="2"/>
              <a:buChar char="Þ"/>
            </a:pPr>
            <a:r>
              <a:rPr lang="vi-VN" sz="2200" dirty="0"/>
              <a:t>Phải kiên nhẫn, chịu khó học hỏi từng ngày bởi: “Học vấn có chùm rễ đắng cay nhưng thành quả rất ngọt ngào” =&gt; có nỗ lực học hành mới mong đón trái ngọt thành công.</a:t>
            </a:r>
          </a:p>
          <a:p>
            <a:pPr marL="342900" indent="-342900">
              <a:buFontTx/>
              <a:buChar char="-"/>
            </a:pPr>
            <a:r>
              <a:rPr lang="vi-VN" sz="2200" dirty="0">
                <a:solidFill>
                  <a:srgbClr val="FF0000"/>
                </a:solidFill>
              </a:rPr>
              <a:t>Liên hệ bản thân, rút ra bài học:</a:t>
            </a:r>
          </a:p>
          <a:p>
            <a:r>
              <a:rPr lang="vi-VN" sz="2200" dirty="0"/>
              <a:t>     Riêng em, em sẽ cố gắng chăm chỉ học tập, tự xây dựng cho mình một kế hoạch và phương pháp học tập khoa học, hợp lí để có thể đạt được kết quả tốt nhất, đồng thời, nói “không” với những hành vi thiếu trung thực trong học tập, thi cử</a:t>
            </a:r>
            <a:r>
              <a:rPr lang="vi-VN" sz="2200" dirty="0" smtClean="0"/>
              <a:t>…</a:t>
            </a:r>
            <a:endParaRPr lang="en-US" sz="2200" dirty="0" smtClean="0"/>
          </a:p>
          <a:p>
            <a:endParaRPr lang="vi-VN" sz="2200" dirty="0"/>
          </a:p>
        </p:txBody>
      </p:sp>
    </p:spTree>
    <p:extLst>
      <p:ext uri="{BB962C8B-B14F-4D97-AF65-F5344CB8AC3E}">
        <p14:creationId xmlns:p14="http://schemas.microsoft.com/office/powerpoint/2010/main" val="2118028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dissolve">
                                      <p:cBhvr>
                                        <p:cTn id="7" dur="500"/>
                                        <p:tgtEl>
                                          <p:spTgt spid="4">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dissolve">
                                      <p:cBhvr>
                                        <p:cTn id="10" dur="500"/>
                                        <p:tgtEl>
                                          <p:spTgt spid="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dissolve">
                                      <p:cBhvr>
                                        <p:cTn id="15" dur="500"/>
                                        <p:tgtEl>
                                          <p:spTgt spid="4">
                                            <p:txEl>
                                              <p:pRg st="4" end="4"/>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4">
                                            <p:txEl>
                                              <p:pRg st="5" end="5"/>
                                            </p:txEl>
                                          </p:spTgt>
                                        </p:tgtEl>
                                        <p:attrNameLst>
                                          <p:attrName>style.visibility</p:attrName>
                                        </p:attrNameLst>
                                      </p:cBhvr>
                                      <p:to>
                                        <p:strVal val="visible"/>
                                      </p:to>
                                    </p:set>
                                    <p:animEffect transition="in" filter="dissolve">
                                      <p:cBhvr>
                                        <p:cTn id="18"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04800" y="533400"/>
            <a:ext cx="8458200" cy="5892800"/>
          </a:xfrm>
          <a:prstGeom prst="roundRect">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lnSpc>
                <a:spcPct val="150000"/>
              </a:lnSpc>
              <a:buFont typeface="Arial" charset="0"/>
              <a:buChar char="•"/>
            </a:pPr>
            <a:endParaRPr lang="en-US" sz="2000" b="1" dirty="0">
              <a:solidFill>
                <a:schemeClr val="bg1"/>
              </a:solidFill>
              <a:latin typeface="Tahoma" charset="0"/>
              <a:ea typeface="Tahoma" charset="0"/>
              <a:cs typeface="Tahoma" charset="0"/>
            </a:endParaRPr>
          </a:p>
        </p:txBody>
      </p:sp>
      <p:sp>
        <p:nvSpPr>
          <p:cNvPr id="2" name="TextBox 1"/>
          <p:cNvSpPr txBox="1"/>
          <p:nvPr/>
        </p:nvSpPr>
        <p:spPr>
          <a:xfrm>
            <a:off x="685800" y="1219200"/>
            <a:ext cx="7696200" cy="4837222"/>
          </a:xfrm>
          <a:prstGeom prst="rect">
            <a:avLst/>
          </a:prstGeom>
          <a:solidFill>
            <a:schemeClr val="accent3">
              <a:lumMod val="40000"/>
              <a:lumOff val="60000"/>
            </a:schemeClr>
          </a:solidFill>
        </p:spPr>
        <p:txBody>
          <a:bodyPr wrap="square" rtlCol="0">
            <a:spAutoFit/>
          </a:bodyPr>
          <a:lstStyle/>
          <a:p>
            <a:pPr>
              <a:lnSpc>
                <a:spcPct val="150000"/>
              </a:lnSpc>
            </a:pPr>
            <a:r>
              <a:rPr lang="en-US" sz="2800" b="1" dirty="0">
                <a:solidFill>
                  <a:srgbClr val="FF0000"/>
                </a:solidFill>
                <a:latin typeface="Tahoma" charset="0"/>
                <a:ea typeface="Tahoma" charset="0"/>
                <a:cs typeface="Tahoma" charset="0"/>
              </a:rPr>
              <a:t>   </a:t>
            </a:r>
            <a:r>
              <a:rPr lang="en-US" sz="2800" b="1" dirty="0" err="1">
                <a:solidFill>
                  <a:srgbClr val="FF0000"/>
                </a:solidFill>
                <a:latin typeface="Tahoma" charset="0"/>
                <a:ea typeface="Tahoma" charset="0"/>
                <a:cs typeface="Tahoma" charset="0"/>
              </a:rPr>
              <a:t>Lưu</a:t>
            </a:r>
            <a:r>
              <a:rPr lang="en-US" sz="2800" b="1" dirty="0">
                <a:solidFill>
                  <a:srgbClr val="FF0000"/>
                </a:solidFill>
                <a:latin typeface="Tahoma" charset="0"/>
                <a:ea typeface="Tahoma" charset="0"/>
                <a:cs typeface="Tahoma" charset="0"/>
              </a:rPr>
              <a:t> ý</a:t>
            </a:r>
          </a:p>
          <a:p>
            <a:pPr>
              <a:lnSpc>
                <a:spcPct val="150000"/>
              </a:lnSpc>
            </a:pPr>
            <a:r>
              <a:rPr lang="en-US" b="1" i="1" dirty="0">
                <a:solidFill>
                  <a:schemeClr val="tx2"/>
                </a:solidFill>
                <a:latin typeface="Tahoma" charset="0"/>
                <a:ea typeface="Tahoma" charset="0"/>
                <a:cs typeface="Tahoma" charset="0"/>
              </a:rPr>
              <a:t>- </a:t>
            </a:r>
            <a:r>
              <a:rPr lang="en-US" b="1" i="1" dirty="0" err="1">
                <a:solidFill>
                  <a:schemeClr val="tx2"/>
                </a:solidFill>
                <a:latin typeface="Tahoma" charset="0"/>
                <a:ea typeface="Tahoma" charset="0"/>
                <a:cs typeface="Tahoma" charset="0"/>
              </a:rPr>
              <a:t>Về</a:t>
            </a:r>
            <a:r>
              <a:rPr lang="en-US" b="1" i="1" dirty="0">
                <a:solidFill>
                  <a:schemeClr val="tx2"/>
                </a:solidFill>
                <a:latin typeface="Tahoma" charset="0"/>
                <a:ea typeface="Tahoma" charset="0"/>
                <a:cs typeface="Tahoma" charset="0"/>
              </a:rPr>
              <a:t> </a:t>
            </a:r>
            <a:r>
              <a:rPr lang="en-US" b="1" i="1" dirty="0" err="1">
                <a:solidFill>
                  <a:schemeClr val="tx2"/>
                </a:solidFill>
                <a:latin typeface="Tahoma" charset="0"/>
                <a:ea typeface="Tahoma" charset="0"/>
                <a:cs typeface="Tahoma" charset="0"/>
              </a:rPr>
              <a:t>hình</a:t>
            </a:r>
            <a:r>
              <a:rPr lang="en-US" b="1" i="1" dirty="0">
                <a:solidFill>
                  <a:schemeClr val="tx2"/>
                </a:solidFill>
                <a:latin typeface="Tahoma" charset="0"/>
                <a:ea typeface="Tahoma" charset="0"/>
                <a:cs typeface="Tahoma" charset="0"/>
              </a:rPr>
              <a:t> </a:t>
            </a:r>
            <a:r>
              <a:rPr lang="en-US" b="1" i="1" dirty="0" err="1">
                <a:solidFill>
                  <a:schemeClr val="tx2"/>
                </a:solidFill>
                <a:latin typeface="Tahoma" charset="0"/>
                <a:ea typeface="Tahoma" charset="0"/>
                <a:cs typeface="Tahoma" charset="0"/>
              </a:rPr>
              <a:t>thức</a:t>
            </a:r>
            <a:r>
              <a:rPr lang="en-US" b="1" i="1" dirty="0">
                <a:solidFill>
                  <a:schemeClr val="tx2"/>
                </a:solidFill>
                <a:latin typeface="Tahoma" charset="0"/>
                <a:ea typeface="Tahoma" charset="0"/>
                <a:cs typeface="Tahoma" charset="0"/>
              </a:rPr>
              <a:t>: </a:t>
            </a:r>
            <a:r>
              <a:rPr lang="en-US" b="1" i="1" dirty="0" err="1">
                <a:latin typeface="Tahoma" charset="0"/>
                <a:ea typeface="Tahoma" charset="0"/>
                <a:cs typeface="Tahoma" charset="0"/>
              </a:rPr>
              <a:t>thường</a:t>
            </a:r>
            <a:r>
              <a:rPr lang="en-US" b="1" i="1" dirty="0">
                <a:latin typeface="Tahoma" charset="0"/>
                <a:ea typeface="Tahoma" charset="0"/>
                <a:cs typeface="Tahoma" charset="0"/>
              </a:rPr>
              <a:t> </a:t>
            </a:r>
            <a:r>
              <a:rPr lang="en-US" b="1" i="1" dirty="0" err="1">
                <a:latin typeface="Tahoma" charset="0"/>
                <a:ea typeface="Tahoma" charset="0"/>
                <a:cs typeface="Tahoma" charset="0"/>
              </a:rPr>
              <a:t>là</a:t>
            </a:r>
            <a:r>
              <a:rPr lang="en-US" b="1" i="1" dirty="0">
                <a:latin typeface="Tahoma" charset="0"/>
                <a:ea typeface="Tahoma" charset="0"/>
                <a:cs typeface="Tahoma" charset="0"/>
              </a:rPr>
              <a:t> </a:t>
            </a:r>
            <a:r>
              <a:rPr lang="en-US" b="1" i="1" dirty="0" err="1">
                <a:latin typeface="Tahoma" charset="0"/>
                <a:ea typeface="Tahoma" charset="0"/>
                <a:cs typeface="Tahoma" charset="0"/>
              </a:rPr>
              <a:t>đoạn</a:t>
            </a:r>
            <a:r>
              <a:rPr lang="en-US" b="1" i="1" dirty="0">
                <a:latin typeface="Tahoma" charset="0"/>
                <a:ea typeface="Tahoma" charset="0"/>
                <a:cs typeface="Tahoma" charset="0"/>
              </a:rPr>
              <a:t> </a:t>
            </a:r>
            <a:r>
              <a:rPr lang="en-US" b="1" i="1" dirty="0" err="1">
                <a:latin typeface="Tahoma" charset="0"/>
                <a:ea typeface="Tahoma" charset="0"/>
                <a:cs typeface="Tahoma" charset="0"/>
              </a:rPr>
              <a:t>văn</a:t>
            </a:r>
            <a:r>
              <a:rPr lang="en-US" b="1" i="1" dirty="0">
                <a:latin typeface="Tahoma" charset="0"/>
                <a:ea typeface="Tahoma" charset="0"/>
                <a:cs typeface="Tahoma" charset="0"/>
              </a:rPr>
              <a:t> </a:t>
            </a:r>
            <a:r>
              <a:rPr lang="en-US" b="1" i="1" dirty="0" err="1">
                <a:latin typeface="Tahoma" charset="0"/>
                <a:ea typeface="Tahoma" charset="0"/>
                <a:cs typeface="Tahoma" charset="0"/>
              </a:rPr>
              <a:t>tối</a:t>
            </a:r>
            <a:r>
              <a:rPr lang="en-US" b="1" i="1" dirty="0">
                <a:latin typeface="Tahoma" charset="0"/>
                <a:ea typeface="Tahoma" charset="0"/>
                <a:cs typeface="Tahoma" charset="0"/>
              </a:rPr>
              <a:t> </a:t>
            </a:r>
            <a:r>
              <a:rPr lang="en-US" b="1" i="1" u="sng" dirty="0" err="1">
                <a:latin typeface="Tahoma" charset="0"/>
                <a:ea typeface="Tahoma" charset="0"/>
                <a:cs typeface="Tahoma" charset="0"/>
              </a:rPr>
              <a:t>thiểu</a:t>
            </a:r>
            <a:r>
              <a:rPr lang="en-US" b="1" i="1" u="sng" dirty="0">
                <a:latin typeface="Tahoma" charset="0"/>
                <a:ea typeface="Tahoma" charset="0"/>
                <a:cs typeface="Tahoma" charset="0"/>
              </a:rPr>
              <a:t> </a:t>
            </a:r>
            <a:r>
              <a:rPr lang="en-US" b="1" i="1" u="sng" dirty="0" err="1">
                <a:latin typeface="Tahoma" charset="0"/>
                <a:ea typeface="Tahoma" charset="0"/>
                <a:cs typeface="Tahoma" charset="0"/>
              </a:rPr>
              <a:t>khoảng</a:t>
            </a:r>
            <a:r>
              <a:rPr lang="en-US" b="1" i="1" u="sng" dirty="0">
                <a:latin typeface="Tahoma" charset="0"/>
                <a:ea typeface="Tahoma" charset="0"/>
                <a:cs typeface="Tahoma" charset="0"/>
              </a:rPr>
              <a:t> 2/3 </a:t>
            </a:r>
            <a:r>
              <a:rPr lang="en-US" b="1" i="1" u="sng" dirty="0" err="1">
                <a:latin typeface="Tahoma" charset="0"/>
                <a:ea typeface="Tahoma" charset="0"/>
                <a:cs typeface="Tahoma" charset="0"/>
              </a:rPr>
              <a:t>trang</a:t>
            </a:r>
            <a:r>
              <a:rPr lang="en-US" b="1" i="1" u="sng" dirty="0">
                <a:latin typeface="Tahoma" charset="0"/>
                <a:ea typeface="Tahoma" charset="0"/>
                <a:cs typeface="Tahoma" charset="0"/>
              </a:rPr>
              <a:t> (</a:t>
            </a:r>
            <a:r>
              <a:rPr lang="en-US" b="1" i="1" u="sng" dirty="0" err="1">
                <a:latin typeface="Tahoma" charset="0"/>
                <a:ea typeface="Tahoma" charset="0"/>
                <a:cs typeface="Tahoma" charset="0"/>
              </a:rPr>
              <a:t>thi</a:t>
            </a:r>
            <a:r>
              <a:rPr lang="en-US" b="1" i="1" u="sng" dirty="0">
                <a:latin typeface="Tahoma" charset="0"/>
                <a:ea typeface="Tahoma" charset="0"/>
                <a:cs typeface="Tahoma" charset="0"/>
              </a:rPr>
              <a:t>) </a:t>
            </a:r>
            <a:r>
              <a:rPr lang="en-US" b="1" i="1" dirty="0" err="1">
                <a:latin typeface="Tahoma" charset="0"/>
                <a:ea typeface="Tahoma" charset="0"/>
                <a:cs typeface="Tahoma" charset="0"/>
              </a:rPr>
              <a:t>tối</a:t>
            </a:r>
            <a:r>
              <a:rPr lang="en-US" b="1" i="1" dirty="0">
                <a:latin typeface="Tahoma" charset="0"/>
                <a:ea typeface="Tahoma" charset="0"/>
                <a:cs typeface="Tahoma" charset="0"/>
              </a:rPr>
              <a:t> </a:t>
            </a:r>
            <a:r>
              <a:rPr lang="en-US" b="1" i="1" dirty="0" err="1">
                <a:latin typeface="Tahoma" charset="0"/>
                <a:ea typeface="Tahoma" charset="0"/>
                <a:cs typeface="Tahoma" charset="0"/>
              </a:rPr>
              <a:t>đa</a:t>
            </a:r>
            <a:r>
              <a:rPr lang="en-US" b="1" i="1" dirty="0">
                <a:latin typeface="Tahoma" charset="0"/>
                <a:ea typeface="Tahoma" charset="0"/>
                <a:cs typeface="Tahoma" charset="0"/>
              </a:rPr>
              <a:t> </a:t>
            </a:r>
            <a:r>
              <a:rPr lang="en-US" b="1" i="1" dirty="0" err="1">
                <a:latin typeface="Tahoma" charset="0"/>
                <a:ea typeface="Tahoma" charset="0"/>
                <a:cs typeface="Tahoma" charset="0"/>
              </a:rPr>
              <a:t>là</a:t>
            </a:r>
            <a:r>
              <a:rPr lang="en-US" b="1" i="1" dirty="0">
                <a:latin typeface="Tahoma" charset="0"/>
                <a:ea typeface="Tahoma" charset="0"/>
                <a:cs typeface="Tahoma" charset="0"/>
              </a:rPr>
              <a:t>  </a:t>
            </a:r>
            <a:r>
              <a:rPr lang="en-US" b="1" i="1" dirty="0" err="1">
                <a:latin typeface="Tahoma" charset="0"/>
                <a:ea typeface="Tahoma" charset="0"/>
                <a:cs typeface="Tahoma" charset="0"/>
              </a:rPr>
              <a:t>một</a:t>
            </a:r>
            <a:r>
              <a:rPr lang="en-US" b="1" i="1" dirty="0">
                <a:latin typeface="Tahoma" charset="0"/>
                <a:ea typeface="Tahoma" charset="0"/>
                <a:cs typeface="Tahoma" charset="0"/>
              </a:rPr>
              <a:t> </a:t>
            </a:r>
            <a:r>
              <a:rPr lang="en-US" b="1" i="1" dirty="0" err="1">
                <a:latin typeface="Tahoma" charset="0"/>
                <a:ea typeface="Tahoma" charset="0"/>
                <a:cs typeface="Tahoma" charset="0"/>
              </a:rPr>
              <a:t>trang</a:t>
            </a:r>
            <a:r>
              <a:rPr lang="en-US" b="1" i="1" dirty="0">
                <a:latin typeface="Tahoma" charset="0"/>
                <a:ea typeface="Tahoma" charset="0"/>
                <a:cs typeface="Tahoma" charset="0"/>
              </a:rPr>
              <a:t> </a:t>
            </a:r>
            <a:r>
              <a:rPr lang="en-US" b="1" i="1" dirty="0" err="1">
                <a:latin typeface="Tahoma" charset="0"/>
                <a:ea typeface="Tahoma" charset="0"/>
                <a:cs typeface="Tahoma" charset="0"/>
              </a:rPr>
              <a:t>giấy</a:t>
            </a:r>
            <a:r>
              <a:rPr lang="en-US" b="1" i="1" dirty="0">
                <a:latin typeface="Tahoma" charset="0"/>
                <a:ea typeface="Tahoma" charset="0"/>
                <a:cs typeface="Tahoma" charset="0"/>
              </a:rPr>
              <a:t> </a:t>
            </a:r>
            <a:r>
              <a:rPr lang="en-US" b="1" i="1" dirty="0" err="1">
                <a:latin typeface="Tahoma" charset="0"/>
                <a:ea typeface="Tahoma" charset="0"/>
                <a:cs typeface="Tahoma" charset="0"/>
              </a:rPr>
              <a:t>vở</a:t>
            </a:r>
            <a:r>
              <a:rPr lang="en-US" b="1" i="1" dirty="0">
                <a:latin typeface="Tahoma" charset="0"/>
                <a:ea typeface="Tahoma" charset="0"/>
                <a:cs typeface="Tahoma" charset="0"/>
              </a:rPr>
              <a:t> </a:t>
            </a:r>
            <a:r>
              <a:rPr lang="en-US" b="1" i="1" dirty="0" err="1">
                <a:latin typeface="Tahoma" charset="0"/>
                <a:ea typeface="Tahoma" charset="0"/>
                <a:cs typeface="Tahoma" charset="0"/>
              </a:rPr>
              <a:t>ghi</a:t>
            </a:r>
            <a:r>
              <a:rPr lang="en-US" b="1" i="1" dirty="0">
                <a:latin typeface="Tahoma" charset="0"/>
                <a:ea typeface="Tahoma" charset="0"/>
                <a:cs typeface="Tahoma" charset="0"/>
              </a:rPr>
              <a:t>.</a:t>
            </a:r>
            <a:endParaRPr lang="en-US" b="1" dirty="0">
              <a:latin typeface="Tahoma" charset="0"/>
              <a:ea typeface="Tahoma" charset="0"/>
              <a:cs typeface="Tahoma" charset="0"/>
            </a:endParaRPr>
          </a:p>
          <a:p>
            <a:pPr>
              <a:lnSpc>
                <a:spcPct val="150000"/>
              </a:lnSpc>
            </a:pPr>
            <a:r>
              <a:rPr lang="en-US" b="1" i="1" dirty="0">
                <a:latin typeface="Tahoma" charset="0"/>
                <a:ea typeface="Tahoma" charset="0"/>
                <a:cs typeface="Tahoma" charset="0"/>
              </a:rPr>
              <a:t>-  </a:t>
            </a:r>
            <a:r>
              <a:rPr lang="en-US" b="1" i="1" dirty="0" err="1">
                <a:solidFill>
                  <a:schemeClr val="tx2"/>
                </a:solidFill>
                <a:latin typeface="Tahoma" charset="0"/>
                <a:ea typeface="Tahoma" charset="0"/>
                <a:cs typeface="Tahoma" charset="0"/>
              </a:rPr>
              <a:t>Về</a:t>
            </a:r>
            <a:r>
              <a:rPr lang="en-US" b="1" i="1" dirty="0">
                <a:solidFill>
                  <a:schemeClr val="tx2"/>
                </a:solidFill>
                <a:latin typeface="Tahoma" charset="0"/>
                <a:ea typeface="Tahoma" charset="0"/>
                <a:cs typeface="Tahoma" charset="0"/>
              </a:rPr>
              <a:t> </a:t>
            </a:r>
            <a:r>
              <a:rPr lang="en-US" b="1" i="1" dirty="0" err="1">
                <a:solidFill>
                  <a:schemeClr val="tx2"/>
                </a:solidFill>
                <a:latin typeface="Tahoma" charset="0"/>
                <a:ea typeface="Tahoma" charset="0"/>
                <a:cs typeface="Tahoma" charset="0"/>
              </a:rPr>
              <a:t>lập</a:t>
            </a:r>
            <a:r>
              <a:rPr lang="en-US" b="1" i="1" dirty="0">
                <a:solidFill>
                  <a:schemeClr val="tx2"/>
                </a:solidFill>
                <a:latin typeface="Tahoma" charset="0"/>
                <a:ea typeface="Tahoma" charset="0"/>
                <a:cs typeface="Tahoma" charset="0"/>
              </a:rPr>
              <a:t> </a:t>
            </a:r>
            <a:r>
              <a:rPr lang="en-US" b="1" i="1" dirty="0" err="1">
                <a:solidFill>
                  <a:schemeClr val="tx2"/>
                </a:solidFill>
                <a:latin typeface="Tahoma" charset="0"/>
                <a:ea typeface="Tahoma" charset="0"/>
                <a:cs typeface="Tahoma" charset="0"/>
              </a:rPr>
              <a:t>luận</a:t>
            </a:r>
            <a:r>
              <a:rPr lang="en-US" b="1" i="1" dirty="0">
                <a:solidFill>
                  <a:schemeClr val="tx2"/>
                </a:solidFill>
                <a:latin typeface="Tahoma" charset="0"/>
                <a:ea typeface="Tahoma" charset="0"/>
                <a:cs typeface="Tahoma" charset="0"/>
              </a:rPr>
              <a:t>: </a:t>
            </a:r>
            <a:r>
              <a:rPr lang="en-US" b="1" i="1" dirty="0" err="1">
                <a:latin typeface="Tahoma" charset="0"/>
                <a:ea typeface="Tahoma" charset="0"/>
                <a:cs typeface="Tahoma" charset="0"/>
              </a:rPr>
              <a:t>Dẫn</a:t>
            </a:r>
            <a:r>
              <a:rPr lang="en-US" b="1" i="1" dirty="0">
                <a:latin typeface="Tahoma" charset="0"/>
                <a:ea typeface="Tahoma" charset="0"/>
                <a:cs typeface="Tahoma" charset="0"/>
              </a:rPr>
              <a:t> </a:t>
            </a:r>
            <a:r>
              <a:rPr lang="en-US" b="1" i="1" dirty="0" err="1">
                <a:latin typeface="Tahoma" charset="0"/>
                <a:ea typeface="Tahoma" charset="0"/>
                <a:cs typeface="Tahoma" charset="0"/>
              </a:rPr>
              <a:t>chứng</a:t>
            </a:r>
            <a:r>
              <a:rPr lang="en-US" b="1" i="1" dirty="0">
                <a:latin typeface="Tahoma" charset="0"/>
                <a:ea typeface="Tahoma" charset="0"/>
                <a:cs typeface="Tahoma" charset="0"/>
              </a:rPr>
              <a:t> </a:t>
            </a:r>
            <a:r>
              <a:rPr lang="en-US" b="1" i="1" u="sng" dirty="0" err="1">
                <a:latin typeface="Tahoma" charset="0"/>
                <a:ea typeface="Tahoma" charset="0"/>
                <a:cs typeface="Tahoma" charset="0"/>
              </a:rPr>
              <a:t>chân</a:t>
            </a:r>
            <a:r>
              <a:rPr lang="en-US" b="1" i="1" u="sng" dirty="0">
                <a:latin typeface="Tahoma" charset="0"/>
                <a:ea typeface="Tahoma" charset="0"/>
                <a:cs typeface="Tahoma" charset="0"/>
              </a:rPr>
              <a:t> </a:t>
            </a:r>
            <a:r>
              <a:rPr lang="en-US" b="1" i="1" u="sng" dirty="0" err="1">
                <a:latin typeface="Tahoma" charset="0"/>
                <a:ea typeface="Tahoma" charset="0"/>
                <a:cs typeface="Tahoma" charset="0"/>
              </a:rPr>
              <a:t>thực</a:t>
            </a:r>
            <a:r>
              <a:rPr lang="en-US" b="1" i="1" u="sng" dirty="0">
                <a:latin typeface="Tahoma" charset="0"/>
                <a:ea typeface="Tahoma" charset="0"/>
                <a:cs typeface="Tahoma" charset="0"/>
              </a:rPr>
              <a:t>, </a:t>
            </a:r>
            <a:r>
              <a:rPr lang="en-US" b="1" i="1" u="sng" dirty="0" err="1">
                <a:latin typeface="Tahoma" charset="0"/>
                <a:ea typeface="Tahoma" charset="0"/>
                <a:cs typeface="Tahoma" charset="0"/>
              </a:rPr>
              <a:t>lí</a:t>
            </a:r>
            <a:r>
              <a:rPr lang="en-US" b="1" i="1" u="sng" dirty="0">
                <a:latin typeface="Tahoma" charset="0"/>
                <a:ea typeface="Tahoma" charset="0"/>
                <a:cs typeface="Tahoma" charset="0"/>
              </a:rPr>
              <a:t> </a:t>
            </a:r>
            <a:r>
              <a:rPr lang="en-US" b="1" i="1" u="sng" dirty="0" err="1">
                <a:latin typeface="Tahoma" charset="0"/>
                <a:ea typeface="Tahoma" charset="0"/>
                <a:cs typeface="Tahoma" charset="0"/>
              </a:rPr>
              <a:t>lẽ</a:t>
            </a:r>
            <a:r>
              <a:rPr lang="en-US" b="1" i="1" u="sng" dirty="0">
                <a:latin typeface="Tahoma" charset="0"/>
                <a:ea typeface="Tahoma" charset="0"/>
                <a:cs typeface="Tahoma" charset="0"/>
              </a:rPr>
              <a:t> </a:t>
            </a:r>
            <a:r>
              <a:rPr lang="en-US" b="1" i="1" u="sng" dirty="0" err="1">
                <a:latin typeface="Tahoma" charset="0"/>
                <a:ea typeface="Tahoma" charset="0"/>
                <a:cs typeface="Tahoma" charset="0"/>
              </a:rPr>
              <a:t>thuyết</a:t>
            </a:r>
            <a:r>
              <a:rPr lang="en-US" b="1" i="1" u="sng" dirty="0">
                <a:latin typeface="Tahoma" charset="0"/>
                <a:ea typeface="Tahoma" charset="0"/>
                <a:cs typeface="Tahoma" charset="0"/>
              </a:rPr>
              <a:t> </a:t>
            </a:r>
            <a:r>
              <a:rPr lang="en-US" b="1" i="1" u="sng" dirty="0" err="1">
                <a:latin typeface="Tahoma" charset="0"/>
                <a:ea typeface="Tahoma" charset="0"/>
                <a:cs typeface="Tahoma" charset="0"/>
              </a:rPr>
              <a:t>phục</a:t>
            </a:r>
            <a:r>
              <a:rPr lang="en-US" b="1" i="1" u="sng" dirty="0">
                <a:latin typeface="Tahoma" charset="0"/>
                <a:ea typeface="Tahoma" charset="0"/>
                <a:cs typeface="Tahoma" charset="0"/>
              </a:rPr>
              <a:t> </a:t>
            </a:r>
            <a:r>
              <a:rPr lang="en-US" b="1" i="1" dirty="0" err="1">
                <a:latin typeface="Tahoma" charset="0"/>
                <a:ea typeface="Tahoma" charset="0"/>
                <a:cs typeface="Tahoma" charset="0"/>
              </a:rPr>
              <a:t>làm</a:t>
            </a:r>
            <a:r>
              <a:rPr lang="en-US" b="1" i="1" dirty="0">
                <a:latin typeface="Tahoma" charset="0"/>
                <a:ea typeface="Tahoma" charset="0"/>
                <a:cs typeface="Tahoma" charset="0"/>
              </a:rPr>
              <a:t> </a:t>
            </a:r>
            <a:r>
              <a:rPr lang="en-US" b="1" i="1" dirty="0" err="1">
                <a:latin typeface="Tahoma" charset="0"/>
                <a:ea typeface="Tahoma" charset="0"/>
                <a:cs typeface="Tahoma" charset="0"/>
              </a:rPr>
              <a:t>nổi</a:t>
            </a:r>
            <a:r>
              <a:rPr lang="en-US" b="1" i="1" dirty="0">
                <a:latin typeface="Tahoma" charset="0"/>
                <a:ea typeface="Tahoma" charset="0"/>
                <a:cs typeface="Tahoma" charset="0"/>
              </a:rPr>
              <a:t> </a:t>
            </a:r>
            <a:r>
              <a:rPr lang="en-US" b="1" i="1" dirty="0" err="1">
                <a:latin typeface="Tahoma" charset="0"/>
                <a:ea typeface="Tahoma" charset="0"/>
                <a:cs typeface="Tahoma" charset="0"/>
              </a:rPr>
              <a:t>bật</a:t>
            </a:r>
            <a:r>
              <a:rPr lang="en-US" b="1" i="1" dirty="0">
                <a:latin typeface="Tahoma" charset="0"/>
                <a:ea typeface="Tahoma" charset="0"/>
                <a:cs typeface="Tahoma" charset="0"/>
              </a:rPr>
              <a:t> </a:t>
            </a:r>
            <a:r>
              <a:rPr lang="en-US" b="1" i="1" dirty="0" err="1">
                <a:latin typeface="Tahoma" charset="0"/>
                <a:ea typeface="Tahoma" charset="0"/>
                <a:cs typeface="Tahoma" charset="0"/>
              </a:rPr>
              <a:t>vấn</a:t>
            </a:r>
            <a:r>
              <a:rPr lang="en-US" b="1" i="1" dirty="0">
                <a:latin typeface="Tahoma" charset="0"/>
                <a:ea typeface="Tahoma" charset="0"/>
                <a:cs typeface="Tahoma" charset="0"/>
              </a:rPr>
              <a:t> </a:t>
            </a:r>
            <a:r>
              <a:rPr lang="en-US" b="1" i="1" dirty="0" err="1">
                <a:latin typeface="Tahoma" charset="0"/>
                <a:ea typeface="Tahoma" charset="0"/>
                <a:cs typeface="Tahoma" charset="0"/>
              </a:rPr>
              <a:t>đề</a:t>
            </a:r>
            <a:r>
              <a:rPr lang="en-US" b="1" i="1" dirty="0">
                <a:latin typeface="Tahoma" charset="0"/>
                <a:ea typeface="Tahoma" charset="0"/>
                <a:cs typeface="Tahoma" charset="0"/>
              </a:rPr>
              <a:t> </a:t>
            </a:r>
            <a:r>
              <a:rPr lang="en-US" b="1" i="1" dirty="0" err="1">
                <a:latin typeface="Tahoma" charset="0"/>
                <a:ea typeface="Tahoma" charset="0"/>
                <a:cs typeface="Tahoma" charset="0"/>
              </a:rPr>
              <a:t>nghị</a:t>
            </a:r>
            <a:r>
              <a:rPr lang="en-US" b="1" i="1" dirty="0">
                <a:latin typeface="Tahoma" charset="0"/>
                <a:ea typeface="Tahoma" charset="0"/>
                <a:cs typeface="Tahoma" charset="0"/>
              </a:rPr>
              <a:t> </a:t>
            </a:r>
            <a:r>
              <a:rPr lang="en-US" b="1" i="1" dirty="0" err="1">
                <a:latin typeface="Tahoma" charset="0"/>
                <a:ea typeface="Tahoma" charset="0"/>
                <a:cs typeface="Tahoma" charset="0"/>
              </a:rPr>
              <a:t>luận</a:t>
            </a:r>
            <a:r>
              <a:rPr lang="en-US" b="1" i="1" dirty="0">
                <a:latin typeface="Tahoma" charset="0"/>
                <a:ea typeface="Tahoma" charset="0"/>
                <a:cs typeface="Tahoma" charset="0"/>
              </a:rPr>
              <a:t>. </a:t>
            </a:r>
            <a:endParaRPr lang="en-US" b="1" dirty="0">
              <a:latin typeface="Tahoma" charset="0"/>
              <a:ea typeface="Tahoma" charset="0"/>
              <a:cs typeface="Tahoma" charset="0"/>
            </a:endParaRPr>
          </a:p>
          <a:p>
            <a:pPr>
              <a:lnSpc>
                <a:spcPct val="150000"/>
              </a:lnSpc>
            </a:pPr>
            <a:r>
              <a:rPr lang="en-US" b="1" i="1" dirty="0">
                <a:latin typeface="Tahoma" charset="0"/>
                <a:ea typeface="Tahoma" charset="0"/>
                <a:cs typeface="Tahoma" charset="0"/>
              </a:rPr>
              <a:t>- </a:t>
            </a:r>
            <a:r>
              <a:rPr lang="en-US" b="1" i="1" dirty="0" err="1">
                <a:solidFill>
                  <a:schemeClr val="tx2"/>
                </a:solidFill>
                <a:latin typeface="Tahoma" charset="0"/>
                <a:ea typeface="Tahoma" charset="0"/>
                <a:cs typeface="Tahoma" charset="0"/>
              </a:rPr>
              <a:t>Về</a:t>
            </a:r>
            <a:r>
              <a:rPr lang="en-US" b="1" i="1" dirty="0">
                <a:solidFill>
                  <a:schemeClr val="tx2"/>
                </a:solidFill>
                <a:latin typeface="Tahoma" charset="0"/>
                <a:ea typeface="Tahoma" charset="0"/>
                <a:cs typeface="Tahoma" charset="0"/>
              </a:rPr>
              <a:t> </a:t>
            </a:r>
            <a:r>
              <a:rPr lang="en-US" b="1" i="1" dirty="0" err="1">
                <a:solidFill>
                  <a:schemeClr val="tx2"/>
                </a:solidFill>
                <a:latin typeface="Tahoma" charset="0"/>
                <a:ea typeface="Tahoma" charset="0"/>
                <a:cs typeface="Tahoma" charset="0"/>
              </a:rPr>
              <a:t>ngôn</a:t>
            </a:r>
            <a:r>
              <a:rPr lang="en-US" b="1" i="1" dirty="0">
                <a:solidFill>
                  <a:schemeClr val="tx2"/>
                </a:solidFill>
                <a:latin typeface="Tahoma" charset="0"/>
                <a:ea typeface="Tahoma" charset="0"/>
                <a:cs typeface="Tahoma" charset="0"/>
              </a:rPr>
              <a:t> </a:t>
            </a:r>
            <a:r>
              <a:rPr lang="en-US" b="1" i="1" dirty="0" err="1">
                <a:solidFill>
                  <a:schemeClr val="tx2"/>
                </a:solidFill>
                <a:latin typeface="Tahoma" charset="0"/>
                <a:ea typeface="Tahoma" charset="0"/>
                <a:cs typeface="Tahoma" charset="0"/>
              </a:rPr>
              <a:t>ngữ</a:t>
            </a:r>
            <a:r>
              <a:rPr lang="en-US" b="1" i="1" dirty="0">
                <a:solidFill>
                  <a:schemeClr val="tx2"/>
                </a:solidFill>
                <a:latin typeface="Tahoma" charset="0"/>
                <a:ea typeface="Tahoma" charset="0"/>
                <a:cs typeface="Tahoma" charset="0"/>
              </a:rPr>
              <a:t>: </a:t>
            </a:r>
            <a:r>
              <a:rPr lang="en-US" b="1" i="1" dirty="0" err="1">
                <a:latin typeface="Tahoma" charset="0"/>
                <a:ea typeface="Tahoma" charset="0"/>
                <a:cs typeface="Tahoma" charset="0"/>
              </a:rPr>
              <a:t>Lời</a:t>
            </a:r>
            <a:r>
              <a:rPr lang="en-US" b="1" i="1" dirty="0">
                <a:latin typeface="Tahoma" charset="0"/>
                <a:ea typeface="Tahoma" charset="0"/>
                <a:cs typeface="Tahoma" charset="0"/>
              </a:rPr>
              <a:t> </a:t>
            </a:r>
            <a:r>
              <a:rPr lang="en-US" b="1" i="1" dirty="0" err="1">
                <a:latin typeface="Tahoma" charset="0"/>
                <a:ea typeface="Tahoma" charset="0"/>
                <a:cs typeface="Tahoma" charset="0"/>
              </a:rPr>
              <a:t>văn</a:t>
            </a:r>
            <a:r>
              <a:rPr lang="en-US" b="1" i="1" dirty="0">
                <a:latin typeface="Tahoma" charset="0"/>
                <a:ea typeface="Tahoma" charset="0"/>
                <a:cs typeface="Tahoma" charset="0"/>
              </a:rPr>
              <a:t> </a:t>
            </a:r>
            <a:r>
              <a:rPr lang="en-US" b="1" i="1" u="sng" dirty="0" err="1">
                <a:latin typeface="Tahoma" charset="0"/>
                <a:ea typeface="Tahoma" charset="0"/>
                <a:cs typeface="Tahoma" charset="0"/>
              </a:rPr>
              <a:t>trôi</a:t>
            </a:r>
            <a:r>
              <a:rPr lang="en-US" b="1" i="1" u="sng" dirty="0">
                <a:latin typeface="Tahoma" charset="0"/>
                <a:ea typeface="Tahoma" charset="0"/>
                <a:cs typeface="Tahoma" charset="0"/>
              </a:rPr>
              <a:t> </a:t>
            </a:r>
            <a:r>
              <a:rPr lang="en-US" b="1" i="1" u="sng" dirty="0" err="1">
                <a:latin typeface="Tahoma" charset="0"/>
                <a:ea typeface="Tahoma" charset="0"/>
                <a:cs typeface="Tahoma" charset="0"/>
              </a:rPr>
              <a:t>chảy</a:t>
            </a:r>
            <a:r>
              <a:rPr lang="en-US" b="1" i="1" dirty="0">
                <a:latin typeface="Tahoma" charset="0"/>
                <a:ea typeface="Tahoma" charset="0"/>
                <a:cs typeface="Tahoma" charset="0"/>
              </a:rPr>
              <a:t>, </a:t>
            </a:r>
            <a:r>
              <a:rPr lang="en-US" b="1" i="1" dirty="0" err="1">
                <a:latin typeface="Tahoma" charset="0"/>
                <a:ea typeface="Tahoma" charset="0"/>
                <a:cs typeface="Tahoma" charset="0"/>
              </a:rPr>
              <a:t>không</a:t>
            </a:r>
            <a:r>
              <a:rPr lang="en-US" b="1" i="1" dirty="0">
                <a:latin typeface="Tahoma" charset="0"/>
                <a:ea typeface="Tahoma" charset="0"/>
                <a:cs typeface="Tahoma" charset="0"/>
              </a:rPr>
              <a:t> </a:t>
            </a:r>
            <a:r>
              <a:rPr lang="en-US" b="1" i="1" dirty="0" err="1">
                <a:latin typeface="Tahoma" charset="0"/>
                <a:ea typeface="Tahoma" charset="0"/>
                <a:cs typeface="Tahoma" charset="0"/>
              </a:rPr>
              <a:t>sai</a:t>
            </a:r>
            <a:r>
              <a:rPr lang="en-US" b="1" i="1" dirty="0">
                <a:latin typeface="Tahoma" charset="0"/>
                <a:ea typeface="Tahoma" charset="0"/>
                <a:cs typeface="Tahoma" charset="0"/>
              </a:rPr>
              <a:t> </a:t>
            </a:r>
            <a:r>
              <a:rPr lang="en-US" b="1" i="1" dirty="0" err="1">
                <a:latin typeface="Tahoma" charset="0"/>
                <a:ea typeface="Tahoma" charset="0"/>
                <a:cs typeface="Tahoma" charset="0"/>
              </a:rPr>
              <a:t>lỗi</a:t>
            </a:r>
            <a:r>
              <a:rPr lang="en-US" b="1" i="1" dirty="0">
                <a:latin typeface="Tahoma" charset="0"/>
                <a:ea typeface="Tahoma" charset="0"/>
                <a:cs typeface="Tahoma" charset="0"/>
              </a:rPr>
              <a:t> </a:t>
            </a:r>
            <a:r>
              <a:rPr lang="en-US" b="1" i="1" dirty="0" err="1">
                <a:latin typeface="Tahoma" charset="0"/>
                <a:ea typeface="Tahoma" charset="0"/>
                <a:cs typeface="Tahoma" charset="0"/>
              </a:rPr>
              <a:t>chính</a:t>
            </a:r>
            <a:r>
              <a:rPr lang="en-US" b="1" i="1" dirty="0">
                <a:latin typeface="Tahoma" charset="0"/>
                <a:ea typeface="Tahoma" charset="0"/>
                <a:cs typeface="Tahoma" charset="0"/>
              </a:rPr>
              <a:t> </a:t>
            </a:r>
            <a:r>
              <a:rPr lang="en-US" b="1" i="1" dirty="0" err="1">
                <a:latin typeface="Tahoma" charset="0"/>
                <a:ea typeface="Tahoma" charset="0"/>
                <a:cs typeface="Tahoma" charset="0"/>
              </a:rPr>
              <a:t>tả</a:t>
            </a:r>
            <a:r>
              <a:rPr lang="en-US" b="1" i="1" dirty="0">
                <a:latin typeface="Tahoma" charset="0"/>
                <a:ea typeface="Tahoma" charset="0"/>
                <a:cs typeface="Tahoma" charset="0"/>
              </a:rPr>
              <a:t>, </a:t>
            </a:r>
            <a:r>
              <a:rPr lang="en-US" b="1" i="1" dirty="0" err="1">
                <a:latin typeface="Tahoma" charset="0"/>
                <a:ea typeface="Tahoma" charset="0"/>
                <a:cs typeface="Tahoma" charset="0"/>
              </a:rPr>
              <a:t>sai</a:t>
            </a:r>
            <a:r>
              <a:rPr lang="en-US" b="1" i="1" dirty="0">
                <a:latin typeface="Tahoma" charset="0"/>
                <a:ea typeface="Tahoma" charset="0"/>
                <a:cs typeface="Tahoma" charset="0"/>
              </a:rPr>
              <a:t> </a:t>
            </a:r>
            <a:r>
              <a:rPr lang="en-US" b="1" i="1" dirty="0" err="1">
                <a:latin typeface="Tahoma" charset="0"/>
                <a:ea typeface="Tahoma" charset="0"/>
                <a:cs typeface="Tahoma" charset="0"/>
              </a:rPr>
              <a:t>ngữ</a:t>
            </a:r>
            <a:r>
              <a:rPr lang="en-US" b="1" i="1" dirty="0">
                <a:latin typeface="Tahoma" charset="0"/>
                <a:ea typeface="Tahoma" charset="0"/>
                <a:cs typeface="Tahoma" charset="0"/>
              </a:rPr>
              <a:t> </a:t>
            </a:r>
            <a:r>
              <a:rPr lang="en-US" b="1" i="1" dirty="0" err="1">
                <a:latin typeface="Tahoma" charset="0"/>
                <a:ea typeface="Tahoma" charset="0"/>
                <a:cs typeface="Tahoma" charset="0"/>
              </a:rPr>
              <a:t>pháp</a:t>
            </a:r>
            <a:r>
              <a:rPr lang="en-US" b="1" i="1" dirty="0">
                <a:latin typeface="Tahoma" charset="0"/>
                <a:ea typeface="Tahoma" charset="0"/>
                <a:cs typeface="Tahoma" charset="0"/>
              </a:rPr>
              <a:t>.</a:t>
            </a:r>
            <a:endParaRPr lang="en-US" b="1" dirty="0">
              <a:latin typeface="Tahoma" charset="0"/>
              <a:ea typeface="Tahoma" charset="0"/>
              <a:cs typeface="Tahoma" charset="0"/>
            </a:endParaRPr>
          </a:p>
          <a:p>
            <a:pPr>
              <a:lnSpc>
                <a:spcPct val="150000"/>
              </a:lnSpc>
            </a:pPr>
            <a:r>
              <a:rPr lang="en-US" b="1" i="1" dirty="0">
                <a:latin typeface="Tahoma" charset="0"/>
                <a:ea typeface="Tahoma" charset="0"/>
                <a:cs typeface="Tahoma" charset="0"/>
              </a:rPr>
              <a:t>- </a:t>
            </a:r>
            <a:r>
              <a:rPr lang="en-US" b="1" i="1" dirty="0" err="1">
                <a:solidFill>
                  <a:schemeClr val="tx2"/>
                </a:solidFill>
                <a:latin typeface="Tahoma" charset="0"/>
                <a:ea typeface="Tahoma" charset="0"/>
                <a:cs typeface="Tahoma" charset="0"/>
              </a:rPr>
              <a:t>Về</a:t>
            </a:r>
            <a:r>
              <a:rPr lang="en-US" b="1" i="1" dirty="0">
                <a:solidFill>
                  <a:schemeClr val="tx2"/>
                </a:solidFill>
                <a:latin typeface="Tahoma" charset="0"/>
                <a:ea typeface="Tahoma" charset="0"/>
                <a:cs typeface="Tahoma" charset="0"/>
              </a:rPr>
              <a:t> </a:t>
            </a:r>
            <a:r>
              <a:rPr lang="en-US" b="1" i="1" dirty="0" err="1">
                <a:solidFill>
                  <a:schemeClr val="tx2"/>
                </a:solidFill>
                <a:latin typeface="Tahoma" charset="0"/>
                <a:ea typeface="Tahoma" charset="0"/>
                <a:cs typeface="Tahoma" charset="0"/>
              </a:rPr>
              <a:t>phương</a:t>
            </a:r>
            <a:r>
              <a:rPr lang="en-US" b="1" i="1" dirty="0">
                <a:solidFill>
                  <a:schemeClr val="tx2"/>
                </a:solidFill>
                <a:latin typeface="Tahoma" charset="0"/>
                <a:ea typeface="Tahoma" charset="0"/>
                <a:cs typeface="Tahoma" charset="0"/>
              </a:rPr>
              <a:t> </a:t>
            </a:r>
            <a:r>
              <a:rPr lang="en-US" b="1" i="1" dirty="0" err="1">
                <a:solidFill>
                  <a:schemeClr val="tx2"/>
                </a:solidFill>
                <a:latin typeface="Tahoma" charset="0"/>
                <a:ea typeface="Tahoma" charset="0"/>
                <a:cs typeface="Tahoma" charset="0"/>
              </a:rPr>
              <a:t>thức</a:t>
            </a:r>
            <a:r>
              <a:rPr lang="en-US" b="1" i="1" dirty="0">
                <a:solidFill>
                  <a:schemeClr val="tx2"/>
                </a:solidFill>
                <a:latin typeface="Tahoma" charset="0"/>
                <a:ea typeface="Tahoma" charset="0"/>
                <a:cs typeface="Tahoma" charset="0"/>
              </a:rPr>
              <a:t>: </a:t>
            </a:r>
            <a:r>
              <a:rPr lang="en-US" b="1" i="1" dirty="0" err="1">
                <a:latin typeface="Tahoma" charset="0"/>
                <a:ea typeface="Tahoma" charset="0"/>
                <a:cs typeface="Tahoma" charset="0"/>
              </a:rPr>
              <a:t>ngoài</a:t>
            </a:r>
            <a:r>
              <a:rPr lang="en-US" b="1" i="1" dirty="0">
                <a:latin typeface="Tahoma" charset="0"/>
                <a:ea typeface="Tahoma" charset="0"/>
                <a:cs typeface="Tahoma" charset="0"/>
              </a:rPr>
              <a:t> </a:t>
            </a:r>
            <a:r>
              <a:rPr lang="en-US" b="1" i="1" dirty="0" err="1">
                <a:latin typeface="Tahoma" charset="0"/>
                <a:ea typeface="Tahoma" charset="0"/>
                <a:cs typeface="Tahoma" charset="0"/>
              </a:rPr>
              <a:t>phương</a:t>
            </a:r>
            <a:r>
              <a:rPr lang="en-US" b="1" i="1" dirty="0">
                <a:latin typeface="Tahoma" charset="0"/>
                <a:ea typeface="Tahoma" charset="0"/>
                <a:cs typeface="Tahoma" charset="0"/>
              </a:rPr>
              <a:t> </a:t>
            </a:r>
            <a:r>
              <a:rPr lang="en-US" b="1" i="1" dirty="0" err="1">
                <a:latin typeface="Tahoma" charset="0"/>
                <a:ea typeface="Tahoma" charset="0"/>
                <a:cs typeface="Tahoma" charset="0"/>
              </a:rPr>
              <a:t>thức</a:t>
            </a:r>
            <a:r>
              <a:rPr lang="en-US" b="1" i="1" dirty="0">
                <a:latin typeface="Tahoma" charset="0"/>
                <a:ea typeface="Tahoma" charset="0"/>
                <a:cs typeface="Tahoma" charset="0"/>
              </a:rPr>
              <a:t> </a:t>
            </a:r>
            <a:r>
              <a:rPr lang="en-US" b="1" i="1" u="sng" dirty="0" err="1">
                <a:latin typeface="Tahoma" charset="0"/>
                <a:ea typeface="Tahoma" charset="0"/>
                <a:cs typeface="Tahoma" charset="0"/>
              </a:rPr>
              <a:t>nghị</a:t>
            </a:r>
            <a:r>
              <a:rPr lang="en-US" b="1" i="1" u="sng" dirty="0">
                <a:latin typeface="Tahoma" charset="0"/>
                <a:ea typeface="Tahoma" charset="0"/>
                <a:cs typeface="Tahoma" charset="0"/>
              </a:rPr>
              <a:t> </a:t>
            </a:r>
            <a:r>
              <a:rPr lang="en-US" b="1" i="1" u="sng" dirty="0" err="1">
                <a:latin typeface="Tahoma" charset="0"/>
                <a:ea typeface="Tahoma" charset="0"/>
                <a:cs typeface="Tahoma" charset="0"/>
              </a:rPr>
              <a:t>luận</a:t>
            </a:r>
            <a:r>
              <a:rPr lang="en-US" b="1" i="1" u="sng" dirty="0">
                <a:latin typeface="Tahoma" charset="0"/>
                <a:ea typeface="Tahoma" charset="0"/>
                <a:cs typeface="Tahoma" charset="0"/>
              </a:rPr>
              <a:t> </a:t>
            </a:r>
            <a:r>
              <a:rPr lang="en-US" b="1" i="1" dirty="0" err="1">
                <a:latin typeface="Tahoma" charset="0"/>
                <a:ea typeface="Tahoma" charset="0"/>
                <a:cs typeface="Tahoma" charset="0"/>
              </a:rPr>
              <a:t>thì</a:t>
            </a:r>
            <a:r>
              <a:rPr lang="en-US" b="1" i="1" dirty="0">
                <a:latin typeface="Tahoma" charset="0"/>
                <a:ea typeface="Tahoma" charset="0"/>
                <a:cs typeface="Tahoma" charset="0"/>
              </a:rPr>
              <a:t> </a:t>
            </a:r>
            <a:r>
              <a:rPr lang="en-US" b="1" i="1" dirty="0" err="1">
                <a:latin typeface="Tahoma" charset="0"/>
                <a:ea typeface="Tahoma" charset="0"/>
                <a:cs typeface="Tahoma" charset="0"/>
              </a:rPr>
              <a:t>có</a:t>
            </a:r>
            <a:r>
              <a:rPr lang="en-US" b="1" i="1" dirty="0">
                <a:latin typeface="Tahoma" charset="0"/>
                <a:ea typeface="Tahoma" charset="0"/>
                <a:cs typeface="Tahoma" charset="0"/>
              </a:rPr>
              <a:t> </a:t>
            </a:r>
            <a:r>
              <a:rPr lang="en-US" b="1" i="1" dirty="0" err="1">
                <a:latin typeface="Tahoma" charset="0"/>
                <a:ea typeface="Tahoma" charset="0"/>
                <a:cs typeface="Tahoma" charset="0"/>
              </a:rPr>
              <a:t>thể</a:t>
            </a:r>
            <a:r>
              <a:rPr lang="en-US" b="1" i="1" dirty="0">
                <a:latin typeface="Tahoma" charset="0"/>
                <a:ea typeface="Tahoma" charset="0"/>
                <a:cs typeface="Tahoma" charset="0"/>
              </a:rPr>
              <a:t> </a:t>
            </a:r>
            <a:r>
              <a:rPr lang="en-US" b="1" i="1" dirty="0" err="1">
                <a:latin typeface="Tahoma" charset="0"/>
                <a:ea typeface="Tahoma" charset="0"/>
                <a:cs typeface="Tahoma" charset="0"/>
              </a:rPr>
              <a:t>kết</a:t>
            </a:r>
            <a:r>
              <a:rPr lang="en-US" b="1" i="1" dirty="0">
                <a:latin typeface="Tahoma" charset="0"/>
                <a:ea typeface="Tahoma" charset="0"/>
                <a:cs typeface="Tahoma" charset="0"/>
              </a:rPr>
              <a:t> </a:t>
            </a:r>
            <a:r>
              <a:rPr lang="en-US" b="1" i="1" dirty="0" err="1">
                <a:latin typeface="Tahoma" charset="0"/>
                <a:ea typeface="Tahoma" charset="0"/>
                <a:cs typeface="Tahoma" charset="0"/>
              </a:rPr>
              <a:t>hợp</a:t>
            </a:r>
            <a:r>
              <a:rPr lang="en-US" b="1" i="1" dirty="0">
                <a:latin typeface="Tahoma" charset="0"/>
                <a:ea typeface="Tahoma" charset="0"/>
                <a:cs typeface="Tahoma" charset="0"/>
              </a:rPr>
              <a:t> </a:t>
            </a:r>
            <a:r>
              <a:rPr lang="en-US" b="1" i="1" dirty="0" err="1">
                <a:latin typeface="Tahoma" charset="0"/>
                <a:ea typeface="Tahoma" charset="0"/>
                <a:cs typeface="Tahoma" charset="0"/>
              </a:rPr>
              <a:t>với</a:t>
            </a:r>
            <a:r>
              <a:rPr lang="en-US" b="1" i="1" dirty="0">
                <a:latin typeface="Tahoma" charset="0"/>
                <a:ea typeface="Tahoma" charset="0"/>
                <a:cs typeface="Tahoma" charset="0"/>
              </a:rPr>
              <a:t> </a:t>
            </a:r>
            <a:r>
              <a:rPr lang="en-US" b="1" i="1" dirty="0" err="1">
                <a:latin typeface="Tahoma" charset="0"/>
                <a:ea typeface="Tahoma" charset="0"/>
                <a:cs typeface="Tahoma" charset="0"/>
              </a:rPr>
              <a:t>các</a:t>
            </a:r>
            <a:r>
              <a:rPr lang="en-US" b="1" i="1" dirty="0">
                <a:latin typeface="Tahoma" charset="0"/>
                <a:ea typeface="Tahoma" charset="0"/>
                <a:cs typeface="Tahoma" charset="0"/>
              </a:rPr>
              <a:t> </a:t>
            </a:r>
            <a:r>
              <a:rPr lang="en-US" b="1" i="1" dirty="0" err="1">
                <a:latin typeface="Tahoma" charset="0"/>
                <a:ea typeface="Tahoma" charset="0"/>
                <a:cs typeface="Tahoma" charset="0"/>
              </a:rPr>
              <a:t>phương</a:t>
            </a:r>
            <a:r>
              <a:rPr lang="en-US" b="1" i="1" dirty="0">
                <a:latin typeface="Tahoma" charset="0"/>
                <a:ea typeface="Tahoma" charset="0"/>
                <a:cs typeface="Tahoma" charset="0"/>
              </a:rPr>
              <a:t> </a:t>
            </a:r>
            <a:r>
              <a:rPr lang="en-US" b="1" i="1" dirty="0" err="1">
                <a:latin typeface="Tahoma" charset="0"/>
                <a:ea typeface="Tahoma" charset="0"/>
                <a:cs typeface="Tahoma" charset="0"/>
              </a:rPr>
              <a:t>thức</a:t>
            </a:r>
            <a:r>
              <a:rPr lang="en-US" b="1" i="1" dirty="0">
                <a:latin typeface="Tahoma" charset="0"/>
                <a:ea typeface="Tahoma" charset="0"/>
                <a:cs typeface="Tahoma" charset="0"/>
              </a:rPr>
              <a:t> </a:t>
            </a:r>
            <a:r>
              <a:rPr lang="en-US" b="1" i="1" dirty="0" err="1">
                <a:latin typeface="Tahoma" charset="0"/>
                <a:ea typeface="Tahoma" charset="0"/>
                <a:cs typeface="Tahoma" charset="0"/>
              </a:rPr>
              <a:t>khác</a:t>
            </a:r>
            <a:r>
              <a:rPr lang="en-US" b="1" i="1" dirty="0">
                <a:latin typeface="Tahoma" charset="0"/>
                <a:ea typeface="Tahoma" charset="0"/>
                <a:cs typeface="Tahoma" charset="0"/>
              </a:rPr>
              <a:t> </a:t>
            </a:r>
            <a:r>
              <a:rPr lang="en-US" b="1" i="1" dirty="0" err="1">
                <a:latin typeface="Tahoma" charset="0"/>
                <a:ea typeface="Tahoma" charset="0"/>
                <a:cs typeface="Tahoma" charset="0"/>
              </a:rPr>
              <a:t>như</a:t>
            </a:r>
            <a:r>
              <a:rPr lang="en-US" b="1" i="1" dirty="0">
                <a:latin typeface="Tahoma" charset="0"/>
                <a:ea typeface="Tahoma" charset="0"/>
                <a:cs typeface="Tahoma" charset="0"/>
              </a:rPr>
              <a:t> </a:t>
            </a:r>
            <a:r>
              <a:rPr lang="en-US" b="1" i="1" u="sng" dirty="0" err="1">
                <a:latin typeface="Tahoma" charset="0"/>
                <a:ea typeface="Tahoma" charset="0"/>
                <a:cs typeface="Tahoma" charset="0"/>
              </a:rPr>
              <a:t>biểu</a:t>
            </a:r>
            <a:r>
              <a:rPr lang="en-US" b="1" i="1" u="sng" dirty="0">
                <a:latin typeface="Tahoma" charset="0"/>
                <a:ea typeface="Tahoma" charset="0"/>
                <a:cs typeface="Tahoma" charset="0"/>
              </a:rPr>
              <a:t> </a:t>
            </a:r>
            <a:r>
              <a:rPr lang="en-US" b="1" i="1" u="sng" dirty="0" err="1">
                <a:latin typeface="Tahoma" charset="0"/>
                <a:ea typeface="Tahoma" charset="0"/>
                <a:cs typeface="Tahoma" charset="0"/>
              </a:rPr>
              <a:t>cảm</a:t>
            </a:r>
            <a:r>
              <a:rPr lang="en-US" b="1" i="1" u="sng" dirty="0">
                <a:latin typeface="Tahoma" charset="0"/>
                <a:ea typeface="Tahoma" charset="0"/>
                <a:cs typeface="Tahoma" charset="0"/>
              </a:rPr>
              <a:t>, </a:t>
            </a:r>
            <a:r>
              <a:rPr lang="en-US" b="1" i="1" u="sng" dirty="0" err="1">
                <a:latin typeface="Tahoma" charset="0"/>
                <a:ea typeface="Tahoma" charset="0"/>
                <a:cs typeface="Tahoma" charset="0"/>
              </a:rPr>
              <a:t>thuyết</a:t>
            </a:r>
            <a:r>
              <a:rPr lang="en-US" b="1" i="1" u="sng" dirty="0">
                <a:latin typeface="Tahoma" charset="0"/>
                <a:ea typeface="Tahoma" charset="0"/>
                <a:cs typeface="Tahoma" charset="0"/>
              </a:rPr>
              <a:t> minh,..</a:t>
            </a:r>
          </a:p>
          <a:p>
            <a:pPr>
              <a:lnSpc>
                <a:spcPct val="150000"/>
              </a:lnSpc>
            </a:pPr>
            <a:r>
              <a:rPr lang="en-US" b="1" i="1" dirty="0">
                <a:latin typeface="Tahoma" charset="0"/>
                <a:ea typeface="Tahoma" charset="0"/>
                <a:cs typeface="Tahoma" charset="0"/>
              </a:rPr>
              <a:t>- </a:t>
            </a:r>
            <a:r>
              <a:rPr lang="en-US" b="1" i="1" dirty="0" err="1">
                <a:latin typeface="Tahoma" charset="0"/>
                <a:ea typeface="Tahoma" charset="0"/>
                <a:cs typeface="Tahoma" charset="0"/>
              </a:rPr>
              <a:t>Khuyến</a:t>
            </a:r>
            <a:r>
              <a:rPr lang="en-US" b="1" i="1" dirty="0">
                <a:latin typeface="Tahoma" charset="0"/>
                <a:ea typeface="Tahoma" charset="0"/>
                <a:cs typeface="Tahoma" charset="0"/>
              </a:rPr>
              <a:t> </a:t>
            </a:r>
            <a:r>
              <a:rPr lang="en-US" b="1" i="1" dirty="0" err="1">
                <a:latin typeface="Tahoma" charset="0"/>
                <a:ea typeface="Tahoma" charset="0"/>
                <a:cs typeface="Tahoma" charset="0"/>
              </a:rPr>
              <a:t>khích</a:t>
            </a:r>
            <a:r>
              <a:rPr lang="en-US" b="1" i="1" dirty="0">
                <a:latin typeface="Tahoma" charset="0"/>
                <a:ea typeface="Tahoma" charset="0"/>
                <a:cs typeface="Tahoma" charset="0"/>
              </a:rPr>
              <a:t> </a:t>
            </a:r>
            <a:r>
              <a:rPr lang="en-US" b="1" i="1" dirty="0" err="1">
                <a:latin typeface="Tahoma" charset="0"/>
                <a:ea typeface="Tahoma" charset="0"/>
                <a:cs typeface="Tahoma" charset="0"/>
              </a:rPr>
              <a:t>những</a:t>
            </a:r>
            <a:r>
              <a:rPr lang="en-US" b="1" i="1" dirty="0">
                <a:latin typeface="Tahoma" charset="0"/>
                <a:ea typeface="Tahoma" charset="0"/>
                <a:cs typeface="Tahoma" charset="0"/>
              </a:rPr>
              <a:t> </a:t>
            </a:r>
            <a:r>
              <a:rPr lang="en-US" b="1" i="1" dirty="0" err="1">
                <a:latin typeface="Tahoma" charset="0"/>
                <a:ea typeface="Tahoma" charset="0"/>
                <a:cs typeface="Tahoma" charset="0"/>
              </a:rPr>
              <a:t>học</a:t>
            </a:r>
            <a:r>
              <a:rPr lang="en-US" b="1" i="1" dirty="0">
                <a:latin typeface="Tahoma" charset="0"/>
                <a:ea typeface="Tahoma" charset="0"/>
                <a:cs typeface="Tahoma" charset="0"/>
              </a:rPr>
              <a:t> </a:t>
            </a:r>
            <a:r>
              <a:rPr lang="en-US" b="1" i="1" dirty="0" err="1">
                <a:latin typeface="Tahoma" charset="0"/>
                <a:ea typeface="Tahoma" charset="0"/>
                <a:cs typeface="Tahoma" charset="0"/>
              </a:rPr>
              <a:t>sinh</a:t>
            </a:r>
            <a:r>
              <a:rPr lang="en-US" b="1" i="1" dirty="0">
                <a:latin typeface="Tahoma" charset="0"/>
                <a:ea typeface="Tahoma" charset="0"/>
                <a:cs typeface="Tahoma" charset="0"/>
              </a:rPr>
              <a:t> </a:t>
            </a:r>
            <a:r>
              <a:rPr lang="en-US" b="1" i="1" dirty="0" err="1">
                <a:latin typeface="Tahoma" charset="0"/>
                <a:ea typeface="Tahoma" charset="0"/>
                <a:cs typeface="Tahoma" charset="0"/>
              </a:rPr>
              <a:t>có</a:t>
            </a:r>
            <a:r>
              <a:rPr lang="en-US" b="1" i="1" dirty="0">
                <a:latin typeface="Tahoma" charset="0"/>
                <a:ea typeface="Tahoma" charset="0"/>
                <a:cs typeface="Tahoma" charset="0"/>
              </a:rPr>
              <a:t> </a:t>
            </a:r>
            <a:r>
              <a:rPr lang="en-US" b="1" i="1" dirty="0" err="1">
                <a:latin typeface="Tahoma" charset="0"/>
                <a:ea typeface="Tahoma" charset="0"/>
                <a:cs typeface="Tahoma" charset="0"/>
              </a:rPr>
              <a:t>cách</a:t>
            </a:r>
            <a:r>
              <a:rPr lang="en-US" b="1" i="1" dirty="0">
                <a:latin typeface="Tahoma" charset="0"/>
                <a:ea typeface="Tahoma" charset="0"/>
                <a:cs typeface="Tahoma" charset="0"/>
              </a:rPr>
              <a:t> </a:t>
            </a:r>
            <a:r>
              <a:rPr lang="en-US" b="1" i="1" dirty="0" err="1">
                <a:latin typeface="Tahoma" charset="0"/>
                <a:ea typeface="Tahoma" charset="0"/>
                <a:cs typeface="Tahoma" charset="0"/>
              </a:rPr>
              <a:t>diễn</a:t>
            </a:r>
            <a:r>
              <a:rPr lang="en-US" b="1" i="1" dirty="0">
                <a:latin typeface="Tahoma" charset="0"/>
                <a:ea typeface="Tahoma" charset="0"/>
                <a:cs typeface="Tahoma" charset="0"/>
              </a:rPr>
              <a:t> </a:t>
            </a:r>
            <a:r>
              <a:rPr lang="en-US" b="1" i="1" dirty="0" err="1">
                <a:latin typeface="Tahoma" charset="0"/>
                <a:ea typeface="Tahoma" charset="0"/>
                <a:cs typeface="Tahoma" charset="0"/>
              </a:rPr>
              <a:t>đạt</a:t>
            </a:r>
            <a:r>
              <a:rPr lang="en-US" b="1" i="1" dirty="0">
                <a:latin typeface="Tahoma" charset="0"/>
                <a:ea typeface="Tahoma" charset="0"/>
                <a:cs typeface="Tahoma" charset="0"/>
              </a:rPr>
              <a:t> </a:t>
            </a:r>
            <a:r>
              <a:rPr lang="en-US" b="1" i="1" u="sng" dirty="0" err="1">
                <a:latin typeface="Tahoma" charset="0"/>
                <a:ea typeface="Tahoma" charset="0"/>
                <a:cs typeface="Tahoma" charset="0"/>
              </a:rPr>
              <a:t>biểu</a:t>
            </a:r>
            <a:r>
              <a:rPr lang="en-US" b="1" i="1" u="sng" dirty="0">
                <a:latin typeface="Tahoma" charset="0"/>
                <a:ea typeface="Tahoma" charset="0"/>
                <a:cs typeface="Tahoma" charset="0"/>
              </a:rPr>
              <a:t> </a:t>
            </a:r>
            <a:r>
              <a:rPr lang="en-US" b="1" i="1" u="sng" dirty="0" err="1">
                <a:latin typeface="Tahoma" charset="0"/>
                <a:ea typeface="Tahoma" charset="0"/>
                <a:cs typeface="Tahoma" charset="0"/>
              </a:rPr>
              <a:t>cảm</a:t>
            </a:r>
            <a:r>
              <a:rPr lang="en-US" b="1" i="1" u="sng" dirty="0">
                <a:latin typeface="Tahoma" charset="0"/>
                <a:ea typeface="Tahoma" charset="0"/>
                <a:cs typeface="Tahoma" charset="0"/>
              </a:rPr>
              <a:t>, </a:t>
            </a:r>
            <a:r>
              <a:rPr lang="en-US" b="1" i="1" u="sng" dirty="0" err="1">
                <a:latin typeface="Tahoma" charset="0"/>
                <a:ea typeface="Tahoma" charset="0"/>
                <a:cs typeface="Tahoma" charset="0"/>
              </a:rPr>
              <a:t>giàu</a:t>
            </a:r>
            <a:r>
              <a:rPr lang="en-US" b="1" i="1" u="sng" dirty="0">
                <a:latin typeface="Tahoma" charset="0"/>
                <a:ea typeface="Tahoma" charset="0"/>
                <a:cs typeface="Tahoma" charset="0"/>
              </a:rPr>
              <a:t> </a:t>
            </a:r>
            <a:r>
              <a:rPr lang="en-US" b="1" i="1" u="sng" dirty="0" err="1">
                <a:latin typeface="Tahoma" charset="0"/>
                <a:ea typeface="Tahoma" charset="0"/>
                <a:cs typeface="Tahoma" charset="0"/>
              </a:rPr>
              <a:t>hình</a:t>
            </a:r>
            <a:r>
              <a:rPr lang="en-US" b="1" i="1" u="sng" dirty="0">
                <a:latin typeface="Tahoma" charset="0"/>
                <a:ea typeface="Tahoma" charset="0"/>
                <a:cs typeface="Tahoma" charset="0"/>
              </a:rPr>
              <a:t> </a:t>
            </a:r>
            <a:r>
              <a:rPr lang="en-US" b="1" i="1" u="sng" dirty="0" err="1">
                <a:latin typeface="Tahoma" charset="0"/>
                <a:ea typeface="Tahoma" charset="0"/>
                <a:cs typeface="Tahoma" charset="0"/>
              </a:rPr>
              <a:t>ảnh</a:t>
            </a:r>
            <a:r>
              <a:rPr lang="en-US" b="1" i="1" u="sng" dirty="0">
                <a:latin typeface="Tahoma" charset="0"/>
                <a:ea typeface="Tahoma" charset="0"/>
                <a:cs typeface="Tahoma" charset="0"/>
              </a:rPr>
              <a:t> </a:t>
            </a:r>
            <a:r>
              <a:rPr lang="en-US" b="1" i="1" dirty="0" err="1">
                <a:latin typeface="Tahoma" charset="0"/>
                <a:ea typeface="Tahoma" charset="0"/>
                <a:cs typeface="Tahoma" charset="0"/>
              </a:rPr>
              <a:t>và</a:t>
            </a:r>
            <a:r>
              <a:rPr lang="en-US" b="1" i="1" dirty="0">
                <a:latin typeface="Tahoma" charset="0"/>
                <a:ea typeface="Tahoma" charset="0"/>
                <a:cs typeface="Tahoma" charset="0"/>
              </a:rPr>
              <a:t> </a:t>
            </a:r>
            <a:r>
              <a:rPr lang="en-US" b="1" i="1" dirty="0" err="1">
                <a:latin typeface="Tahoma" charset="0"/>
                <a:ea typeface="Tahoma" charset="0"/>
                <a:cs typeface="Tahoma" charset="0"/>
              </a:rPr>
              <a:t>có</a:t>
            </a:r>
            <a:r>
              <a:rPr lang="en-US" b="1" i="1" dirty="0">
                <a:latin typeface="Tahoma" charset="0"/>
                <a:ea typeface="Tahoma" charset="0"/>
                <a:cs typeface="Tahoma" charset="0"/>
              </a:rPr>
              <a:t> </a:t>
            </a:r>
            <a:r>
              <a:rPr lang="en-US" b="1" i="1" u="sng" dirty="0" err="1">
                <a:latin typeface="Tahoma" charset="0"/>
                <a:ea typeface="Tahoma" charset="0"/>
                <a:cs typeface="Tahoma" charset="0"/>
              </a:rPr>
              <a:t>những</a:t>
            </a:r>
            <a:r>
              <a:rPr lang="en-US" b="1" i="1" u="sng" dirty="0">
                <a:latin typeface="Tahoma" charset="0"/>
                <a:ea typeface="Tahoma" charset="0"/>
                <a:cs typeface="Tahoma" charset="0"/>
              </a:rPr>
              <a:t> ý </a:t>
            </a:r>
            <a:r>
              <a:rPr lang="en-US" b="1" i="1" u="sng" dirty="0" err="1">
                <a:latin typeface="Tahoma" charset="0"/>
                <a:ea typeface="Tahoma" charset="0"/>
                <a:cs typeface="Tahoma" charset="0"/>
              </a:rPr>
              <a:t>tưởng</a:t>
            </a:r>
            <a:r>
              <a:rPr lang="en-US" b="1" i="1" u="sng" dirty="0">
                <a:latin typeface="Tahoma" charset="0"/>
                <a:ea typeface="Tahoma" charset="0"/>
                <a:cs typeface="Tahoma" charset="0"/>
              </a:rPr>
              <a:t> </a:t>
            </a:r>
            <a:r>
              <a:rPr lang="en-US" b="1" i="1" u="sng" dirty="0" err="1">
                <a:latin typeface="Tahoma" charset="0"/>
                <a:ea typeface="Tahoma" charset="0"/>
                <a:cs typeface="Tahoma" charset="0"/>
              </a:rPr>
              <a:t>sáng</a:t>
            </a:r>
            <a:r>
              <a:rPr lang="en-US" b="1" i="1" u="sng" dirty="0">
                <a:latin typeface="Tahoma" charset="0"/>
                <a:ea typeface="Tahoma" charset="0"/>
                <a:cs typeface="Tahoma" charset="0"/>
              </a:rPr>
              <a:t> </a:t>
            </a:r>
            <a:r>
              <a:rPr lang="en-US" b="1" i="1" u="sng" dirty="0" err="1">
                <a:latin typeface="Tahoma" charset="0"/>
                <a:ea typeface="Tahoma" charset="0"/>
                <a:cs typeface="Tahoma" charset="0"/>
              </a:rPr>
              <a:t>tạo</a:t>
            </a:r>
            <a:r>
              <a:rPr lang="en-US" b="1" i="1" u="sng" dirty="0">
                <a:latin typeface="Tahoma" charset="0"/>
                <a:ea typeface="Tahoma" charset="0"/>
                <a:cs typeface="Tahoma" charset="0"/>
              </a:rPr>
              <a:t>. </a:t>
            </a:r>
            <a:endParaRPr lang="en-US" b="1" u="sng" dirty="0">
              <a:latin typeface="Tahoma" charset="0"/>
              <a:ea typeface="Tahoma" charset="0"/>
              <a:cs typeface="Tahoma" charset="0"/>
            </a:endParaRPr>
          </a:p>
        </p:txBody>
      </p:sp>
    </p:spTree>
    <p:custDataLst>
      <p:tags r:id="rId1"/>
    </p:custDataLst>
    <p:extLst>
      <p:ext uri="{BB962C8B-B14F-4D97-AF65-F5344CB8AC3E}">
        <p14:creationId xmlns:p14="http://schemas.microsoft.com/office/powerpoint/2010/main" val="3357631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up)">
                                      <p:cBhvr>
                                        <p:cTn id="7" dur="500"/>
                                        <p:tgtEl>
                                          <p:spTgt spid="2">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up)">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up)">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up)">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ipe(up)">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wipe(up)">
                                      <p:cBhvr>
                                        <p:cTn id="30"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7"/>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atin typeface="Tahoma" charset="0"/>
                <a:ea typeface="Tahoma" charset="0"/>
                <a:cs typeface="Tahoma" charset="0"/>
              </a:rPr>
              <a:t>IV. </a:t>
            </a:r>
            <a:r>
              <a:rPr lang="en-US" sz="3600" b="1" dirty="0" err="1">
                <a:latin typeface="Tahoma" charset="0"/>
                <a:ea typeface="Tahoma" charset="0"/>
                <a:cs typeface="Tahoma" charset="0"/>
              </a:rPr>
              <a:t>Luyện</a:t>
            </a:r>
            <a:r>
              <a:rPr lang="en-US" sz="3600" b="1" dirty="0">
                <a:latin typeface="Tahoma" charset="0"/>
                <a:ea typeface="Tahoma" charset="0"/>
                <a:cs typeface="Tahoma" charset="0"/>
              </a:rPr>
              <a:t> </a:t>
            </a:r>
            <a:r>
              <a:rPr lang="en-US" sz="3600" b="1" dirty="0" err="1">
                <a:latin typeface="Tahoma" charset="0"/>
                <a:ea typeface="Tahoma" charset="0"/>
                <a:cs typeface="Tahoma" charset="0"/>
              </a:rPr>
              <a:t>tập</a:t>
            </a:r>
            <a:endParaRPr lang="en-US" sz="3600" b="1" dirty="0">
              <a:latin typeface="Tahoma" charset="0"/>
              <a:ea typeface="Tahoma" charset="0"/>
              <a:cs typeface="Tahoma" charset="0"/>
            </a:endParaRPr>
          </a:p>
        </p:txBody>
      </p:sp>
      <p:sp>
        <p:nvSpPr>
          <p:cNvPr id="3" name="Content Placeholder 2"/>
          <p:cNvSpPr txBox="1">
            <a:spLocks/>
          </p:cNvSpPr>
          <p:nvPr/>
        </p:nvSpPr>
        <p:spPr>
          <a:xfrm>
            <a:off x="478221" y="1600200"/>
            <a:ext cx="8229600" cy="1676399"/>
          </a:xfrm>
          <a:prstGeom prst="rect">
            <a:avLst/>
          </a:prstGeom>
        </p:spPr>
        <p:txBody>
          <a:bodyPr>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b="1" dirty="0" err="1">
                <a:latin typeface="Arial" charset="0"/>
                <a:ea typeface="Arial" charset="0"/>
                <a:cs typeface="Arial" charset="0"/>
              </a:rPr>
              <a:t>Đề</a:t>
            </a:r>
            <a:r>
              <a:rPr lang="en-US" sz="2400" b="1" dirty="0">
                <a:latin typeface="Arial" charset="0"/>
                <a:ea typeface="Arial" charset="0"/>
                <a:cs typeface="Arial" charset="0"/>
              </a:rPr>
              <a:t> 2: </a:t>
            </a:r>
          </a:p>
          <a:p>
            <a:pPr marL="0" indent="0">
              <a:buFont typeface="Arial" panose="020B0604020202020204" pitchFamily="34" charset="0"/>
              <a:buNone/>
            </a:pPr>
            <a:r>
              <a:rPr lang="en-US" sz="2400" dirty="0" err="1">
                <a:latin typeface="Arial" charset="0"/>
                <a:ea typeface="Arial" charset="0"/>
                <a:cs typeface="Arial" charset="0"/>
              </a:rPr>
              <a:t>Viết</a:t>
            </a:r>
            <a:r>
              <a:rPr lang="en-US" sz="2400" dirty="0">
                <a:latin typeface="Arial" charset="0"/>
                <a:ea typeface="Arial" charset="0"/>
                <a:cs typeface="Arial" charset="0"/>
              </a:rPr>
              <a:t> </a:t>
            </a:r>
            <a:r>
              <a:rPr lang="en-US" sz="2400" dirty="0" err="1">
                <a:latin typeface="Arial" charset="0"/>
                <a:ea typeface="Arial" charset="0"/>
                <a:cs typeface="Arial" charset="0"/>
              </a:rPr>
              <a:t>đoạn</a:t>
            </a:r>
            <a:r>
              <a:rPr lang="en-US" sz="2400" dirty="0">
                <a:latin typeface="Arial" charset="0"/>
                <a:ea typeface="Arial" charset="0"/>
                <a:cs typeface="Arial" charset="0"/>
              </a:rPr>
              <a:t> </a:t>
            </a:r>
            <a:r>
              <a:rPr lang="en-US" sz="2400" dirty="0" err="1">
                <a:latin typeface="Arial" charset="0"/>
                <a:ea typeface="Arial" charset="0"/>
                <a:cs typeface="Arial" charset="0"/>
              </a:rPr>
              <a:t>văn</a:t>
            </a:r>
            <a:r>
              <a:rPr lang="en-US" sz="2400" dirty="0">
                <a:latin typeface="Arial" charset="0"/>
                <a:ea typeface="Arial" charset="0"/>
                <a:cs typeface="Arial" charset="0"/>
              </a:rPr>
              <a:t> (</a:t>
            </a:r>
            <a:r>
              <a:rPr lang="en-US" sz="2400" dirty="0" err="1">
                <a:latin typeface="Arial" charset="0"/>
                <a:ea typeface="Arial" charset="0"/>
                <a:cs typeface="Arial" charset="0"/>
              </a:rPr>
              <a:t>khoảng</a:t>
            </a:r>
            <a:r>
              <a:rPr lang="en-US" sz="2400" dirty="0">
                <a:latin typeface="Arial" charset="0"/>
                <a:ea typeface="Arial" charset="0"/>
                <a:cs typeface="Arial" charset="0"/>
              </a:rPr>
              <a:t> 2/3 </a:t>
            </a:r>
            <a:r>
              <a:rPr lang="en-US" sz="2400" dirty="0" err="1">
                <a:latin typeface="Arial" charset="0"/>
                <a:ea typeface="Arial" charset="0"/>
                <a:cs typeface="Arial" charset="0"/>
              </a:rPr>
              <a:t>trang</a:t>
            </a:r>
            <a:r>
              <a:rPr lang="en-US" sz="2400" dirty="0">
                <a:latin typeface="Arial" charset="0"/>
                <a:ea typeface="Arial" charset="0"/>
                <a:cs typeface="Arial" charset="0"/>
              </a:rPr>
              <a:t> </a:t>
            </a:r>
            <a:r>
              <a:rPr lang="en-US" sz="2400" dirty="0" err="1">
                <a:latin typeface="Arial" charset="0"/>
                <a:ea typeface="Arial" charset="0"/>
                <a:cs typeface="Arial" charset="0"/>
              </a:rPr>
              <a:t>giấy</a:t>
            </a:r>
            <a:r>
              <a:rPr lang="en-US" sz="2400" dirty="0">
                <a:latin typeface="Arial" charset="0"/>
                <a:ea typeface="Arial" charset="0"/>
                <a:cs typeface="Arial" charset="0"/>
              </a:rPr>
              <a:t> </a:t>
            </a:r>
            <a:r>
              <a:rPr lang="en-US" sz="2400" dirty="0" err="1">
                <a:latin typeface="Arial" charset="0"/>
                <a:ea typeface="Arial" charset="0"/>
                <a:cs typeface="Arial" charset="0"/>
              </a:rPr>
              <a:t>thi</a:t>
            </a:r>
            <a:r>
              <a:rPr lang="en-US" sz="2400" dirty="0">
                <a:latin typeface="Arial" charset="0"/>
                <a:ea typeface="Arial" charset="0"/>
                <a:cs typeface="Arial" charset="0"/>
              </a:rPr>
              <a:t>) </a:t>
            </a:r>
            <a:r>
              <a:rPr lang="en-US" sz="2400" dirty="0" err="1">
                <a:latin typeface="Arial" charset="0"/>
                <a:ea typeface="Arial" charset="0"/>
                <a:cs typeface="Arial" charset="0"/>
              </a:rPr>
              <a:t>trình</a:t>
            </a:r>
            <a:r>
              <a:rPr lang="en-US" sz="2400" dirty="0">
                <a:latin typeface="Arial" charset="0"/>
                <a:ea typeface="Arial" charset="0"/>
                <a:cs typeface="Arial" charset="0"/>
              </a:rPr>
              <a:t> </a:t>
            </a:r>
            <a:r>
              <a:rPr lang="en-US" sz="2400" dirty="0" err="1">
                <a:latin typeface="Arial" charset="0"/>
                <a:ea typeface="Arial" charset="0"/>
                <a:cs typeface="Arial" charset="0"/>
              </a:rPr>
              <a:t>bày</a:t>
            </a:r>
            <a:r>
              <a:rPr lang="en-US" sz="2400" dirty="0">
                <a:latin typeface="Arial" charset="0"/>
                <a:ea typeface="Arial" charset="0"/>
                <a:cs typeface="Arial" charset="0"/>
              </a:rPr>
              <a:t> </a:t>
            </a:r>
            <a:r>
              <a:rPr lang="en-US" sz="2400" dirty="0" err="1">
                <a:latin typeface="Arial" charset="0"/>
                <a:ea typeface="Arial" charset="0"/>
                <a:cs typeface="Arial" charset="0"/>
              </a:rPr>
              <a:t>suy</a:t>
            </a:r>
            <a:r>
              <a:rPr lang="en-US" sz="2400" dirty="0">
                <a:latin typeface="Arial" charset="0"/>
                <a:ea typeface="Arial" charset="0"/>
                <a:cs typeface="Arial" charset="0"/>
              </a:rPr>
              <a:t> </a:t>
            </a:r>
            <a:r>
              <a:rPr lang="en-US" sz="2400" dirty="0" err="1">
                <a:latin typeface="Arial" charset="0"/>
                <a:ea typeface="Arial" charset="0"/>
                <a:cs typeface="Arial" charset="0"/>
              </a:rPr>
              <a:t>nghĩ</a:t>
            </a:r>
            <a:r>
              <a:rPr lang="en-US" sz="2400" dirty="0">
                <a:latin typeface="Arial" charset="0"/>
                <a:ea typeface="Arial" charset="0"/>
                <a:cs typeface="Arial" charset="0"/>
              </a:rPr>
              <a:t> </a:t>
            </a:r>
            <a:r>
              <a:rPr lang="en-US" sz="2400" dirty="0" err="1">
                <a:latin typeface="Arial" charset="0"/>
                <a:ea typeface="Arial" charset="0"/>
                <a:cs typeface="Arial" charset="0"/>
              </a:rPr>
              <a:t>của</a:t>
            </a:r>
            <a:r>
              <a:rPr lang="vi-VN" sz="2400" dirty="0">
                <a:latin typeface="Arial" charset="0"/>
                <a:ea typeface="Arial" charset="0"/>
                <a:cs typeface="Arial" charset="0"/>
              </a:rPr>
              <a:t> em về câu nói: </a:t>
            </a:r>
            <a:r>
              <a:rPr lang="vi-VN" sz="2400" i="1" dirty="0">
                <a:latin typeface="Arial" charset="0"/>
                <a:ea typeface="Arial" charset="0"/>
                <a:cs typeface="Arial" charset="0"/>
              </a:rPr>
              <a:t>"Học vấn không chỉ là chuyện đọc sách, nhưng đọc sách vẫn là một con đường quan trọng của học vấn".</a:t>
            </a:r>
            <a:endParaRPr lang="en-US" sz="2400" dirty="0">
              <a:latin typeface="Arial" charset="0"/>
              <a:ea typeface="Arial" charset="0"/>
              <a:cs typeface="Arial" charset="0"/>
            </a:endParaRPr>
          </a:p>
        </p:txBody>
      </p:sp>
      <p:sp>
        <p:nvSpPr>
          <p:cNvPr id="7" name="Content Placeholder 2"/>
          <p:cNvSpPr txBox="1">
            <a:spLocks/>
          </p:cNvSpPr>
          <p:nvPr/>
        </p:nvSpPr>
        <p:spPr>
          <a:xfrm>
            <a:off x="472966" y="1600201"/>
            <a:ext cx="8229600" cy="1676399"/>
          </a:xfrm>
          <a:prstGeom prst="rect">
            <a:avLst/>
          </a:prstGeom>
        </p:spPr>
        <p:txBody>
          <a:bodyPr>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b="1" dirty="0" err="1">
                <a:latin typeface="Arial" charset="0"/>
                <a:ea typeface="Arial" charset="0"/>
                <a:cs typeface="Arial" charset="0"/>
              </a:rPr>
              <a:t>Đề</a:t>
            </a:r>
            <a:r>
              <a:rPr lang="en-US" sz="2400" b="1" dirty="0">
                <a:latin typeface="Arial" charset="0"/>
                <a:ea typeface="Arial" charset="0"/>
                <a:cs typeface="Arial" charset="0"/>
              </a:rPr>
              <a:t> 2</a:t>
            </a:r>
          </a:p>
          <a:p>
            <a:pPr marL="0" indent="0">
              <a:buFont typeface="Arial" panose="020B0604020202020204" pitchFamily="34" charset="0"/>
              <a:buNone/>
            </a:pPr>
            <a:r>
              <a:rPr lang="en-US" sz="2400" dirty="0" err="1">
                <a:latin typeface="Arial" charset="0"/>
                <a:ea typeface="Arial" charset="0"/>
                <a:cs typeface="Arial" charset="0"/>
              </a:rPr>
              <a:t>Viết</a:t>
            </a:r>
            <a:r>
              <a:rPr lang="en-US" sz="2400" dirty="0">
                <a:latin typeface="Arial" charset="0"/>
                <a:ea typeface="Arial" charset="0"/>
                <a:cs typeface="Arial" charset="0"/>
              </a:rPr>
              <a:t> </a:t>
            </a:r>
            <a:r>
              <a:rPr lang="en-US" sz="2400" dirty="0" err="1">
                <a:latin typeface="Arial" charset="0"/>
                <a:ea typeface="Arial" charset="0"/>
                <a:cs typeface="Arial" charset="0"/>
              </a:rPr>
              <a:t>đoạn</a:t>
            </a:r>
            <a:r>
              <a:rPr lang="en-US" sz="2400" dirty="0">
                <a:latin typeface="Arial" charset="0"/>
                <a:ea typeface="Arial" charset="0"/>
                <a:cs typeface="Arial" charset="0"/>
              </a:rPr>
              <a:t> </a:t>
            </a:r>
            <a:r>
              <a:rPr lang="en-US" sz="2400" dirty="0" err="1">
                <a:latin typeface="Arial" charset="0"/>
                <a:ea typeface="Arial" charset="0"/>
                <a:cs typeface="Arial" charset="0"/>
              </a:rPr>
              <a:t>văn</a:t>
            </a:r>
            <a:r>
              <a:rPr lang="en-US" sz="2400" dirty="0">
                <a:latin typeface="Arial" charset="0"/>
                <a:ea typeface="Arial" charset="0"/>
                <a:cs typeface="Arial" charset="0"/>
              </a:rPr>
              <a:t> (</a:t>
            </a:r>
            <a:r>
              <a:rPr lang="en-US" sz="2400" dirty="0" err="1">
                <a:latin typeface="Arial" charset="0"/>
                <a:ea typeface="Arial" charset="0"/>
                <a:cs typeface="Arial" charset="0"/>
              </a:rPr>
              <a:t>khoảng</a:t>
            </a:r>
            <a:r>
              <a:rPr lang="en-US" sz="2400" dirty="0">
                <a:latin typeface="Arial" charset="0"/>
                <a:ea typeface="Arial" charset="0"/>
                <a:cs typeface="Arial" charset="0"/>
              </a:rPr>
              <a:t> 2/3 </a:t>
            </a:r>
            <a:r>
              <a:rPr lang="en-US" sz="2400" dirty="0" err="1">
                <a:latin typeface="Arial" charset="0"/>
                <a:ea typeface="Arial" charset="0"/>
                <a:cs typeface="Arial" charset="0"/>
              </a:rPr>
              <a:t>trang</a:t>
            </a:r>
            <a:r>
              <a:rPr lang="en-US" sz="2400" dirty="0">
                <a:latin typeface="Arial" charset="0"/>
                <a:ea typeface="Arial" charset="0"/>
                <a:cs typeface="Arial" charset="0"/>
              </a:rPr>
              <a:t> </a:t>
            </a:r>
            <a:r>
              <a:rPr lang="en-US" sz="2400" dirty="0" err="1">
                <a:latin typeface="Arial" charset="0"/>
                <a:ea typeface="Arial" charset="0"/>
                <a:cs typeface="Arial" charset="0"/>
              </a:rPr>
              <a:t>giấy</a:t>
            </a:r>
            <a:r>
              <a:rPr lang="en-US" sz="2400" dirty="0">
                <a:latin typeface="Arial" charset="0"/>
                <a:ea typeface="Arial" charset="0"/>
                <a:cs typeface="Arial" charset="0"/>
              </a:rPr>
              <a:t> </a:t>
            </a:r>
            <a:r>
              <a:rPr lang="en-US" sz="2400" dirty="0" err="1">
                <a:latin typeface="Arial" charset="0"/>
                <a:ea typeface="Arial" charset="0"/>
                <a:cs typeface="Arial" charset="0"/>
              </a:rPr>
              <a:t>thi</a:t>
            </a:r>
            <a:r>
              <a:rPr lang="en-US" sz="2400" dirty="0">
                <a:latin typeface="Arial" charset="0"/>
                <a:ea typeface="Arial" charset="0"/>
                <a:cs typeface="Arial" charset="0"/>
              </a:rPr>
              <a:t>) </a:t>
            </a:r>
            <a:r>
              <a:rPr lang="en-US" sz="2400" dirty="0" err="1">
                <a:latin typeface="Arial" charset="0"/>
                <a:ea typeface="Arial" charset="0"/>
                <a:cs typeface="Arial" charset="0"/>
              </a:rPr>
              <a:t>trình</a:t>
            </a:r>
            <a:r>
              <a:rPr lang="en-US" sz="2400" dirty="0">
                <a:latin typeface="Arial" charset="0"/>
                <a:ea typeface="Arial" charset="0"/>
                <a:cs typeface="Arial" charset="0"/>
              </a:rPr>
              <a:t> </a:t>
            </a:r>
            <a:r>
              <a:rPr lang="en-US" sz="2400" dirty="0" err="1">
                <a:latin typeface="Arial" charset="0"/>
                <a:ea typeface="Arial" charset="0"/>
                <a:cs typeface="Arial" charset="0"/>
              </a:rPr>
              <a:t>bày</a:t>
            </a:r>
            <a:r>
              <a:rPr lang="en-US" sz="2400" dirty="0">
                <a:latin typeface="Arial" charset="0"/>
                <a:ea typeface="Arial" charset="0"/>
                <a:cs typeface="Arial" charset="0"/>
              </a:rPr>
              <a:t> </a:t>
            </a:r>
            <a:r>
              <a:rPr lang="en-US" sz="2400" dirty="0" err="1">
                <a:solidFill>
                  <a:srgbClr val="C00000"/>
                </a:solidFill>
                <a:latin typeface="Arial" charset="0"/>
                <a:ea typeface="Arial" charset="0"/>
                <a:cs typeface="Arial" charset="0"/>
              </a:rPr>
              <a:t>suy</a:t>
            </a:r>
            <a:r>
              <a:rPr lang="en-US" sz="2400" dirty="0">
                <a:solidFill>
                  <a:srgbClr val="C00000"/>
                </a:solidFill>
                <a:latin typeface="Arial" charset="0"/>
                <a:ea typeface="Arial" charset="0"/>
                <a:cs typeface="Arial" charset="0"/>
              </a:rPr>
              <a:t> </a:t>
            </a:r>
            <a:r>
              <a:rPr lang="en-US" sz="2400" dirty="0" err="1">
                <a:solidFill>
                  <a:srgbClr val="C00000"/>
                </a:solidFill>
                <a:latin typeface="Arial" charset="0"/>
                <a:ea typeface="Arial" charset="0"/>
                <a:cs typeface="Arial" charset="0"/>
              </a:rPr>
              <a:t>nghĩ</a:t>
            </a:r>
            <a:r>
              <a:rPr lang="en-US" sz="2400" dirty="0">
                <a:latin typeface="Arial" charset="0"/>
                <a:ea typeface="Arial" charset="0"/>
                <a:cs typeface="Arial" charset="0"/>
              </a:rPr>
              <a:t> </a:t>
            </a:r>
            <a:r>
              <a:rPr lang="en-US" sz="2400" dirty="0" err="1">
                <a:latin typeface="Arial" charset="0"/>
                <a:ea typeface="Arial" charset="0"/>
                <a:cs typeface="Arial" charset="0"/>
              </a:rPr>
              <a:t>của</a:t>
            </a:r>
            <a:r>
              <a:rPr lang="vi-VN" sz="2400" dirty="0">
                <a:latin typeface="Arial" charset="0"/>
                <a:ea typeface="Arial" charset="0"/>
                <a:cs typeface="Arial" charset="0"/>
              </a:rPr>
              <a:t> em </a:t>
            </a:r>
            <a:r>
              <a:rPr lang="vi-VN" sz="2400" dirty="0">
                <a:solidFill>
                  <a:srgbClr val="C00000"/>
                </a:solidFill>
                <a:latin typeface="Arial" charset="0"/>
                <a:ea typeface="Arial" charset="0"/>
                <a:cs typeface="Arial" charset="0"/>
              </a:rPr>
              <a:t>về câu nói: </a:t>
            </a:r>
            <a:r>
              <a:rPr lang="vi-VN" sz="2400" i="1" dirty="0">
                <a:solidFill>
                  <a:srgbClr val="C00000"/>
                </a:solidFill>
                <a:latin typeface="Arial" charset="0"/>
                <a:ea typeface="Arial" charset="0"/>
                <a:cs typeface="Arial" charset="0"/>
              </a:rPr>
              <a:t>"Học vấn không chỉ là chuyện đọc sách, nhưng đọc sách vẫn là một con đường quan trọng của học vấn</a:t>
            </a:r>
            <a:r>
              <a:rPr lang="vi-VN" sz="2400" i="1" dirty="0">
                <a:latin typeface="Arial" charset="0"/>
                <a:ea typeface="Arial" charset="0"/>
                <a:cs typeface="Arial" charset="0"/>
              </a:rPr>
              <a:t>".</a:t>
            </a:r>
            <a:endParaRPr lang="en-US" sz="2400"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4130968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3400" y="274637"/>
            <a:ext cx="8229600" cy="7921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latin typeface="Tahoma" charset="0"/>
                <a:ea typeface="Tahoma" charset="0"/>
                <a:cs typeface="Tahoma" charset="0"/>
              </a:rPr>
              <a:t>I. </a:t>
            </a:r>
            <a:r>
              <a:rPr lang="en-US" sz="3600" b="1" dirty="0" err="1">
                <a:latin typeface="Tahoma" charset="0"/>
                <a:ea typeface="Tahoma" charset="0"/>
                <a:cs typeface="Tahoma" charset="0"/>
              </a:rPr>
              <a:t>Khái</a:t>
            </a:r>
            <a:r>
              <a:rPr lang="en-US" sz="3600" b="1" dirty="0">
                <a:latin typeface="Tahoma" charset="0"/>
                <a:ea typeface="Tahoma" charset="0"/>
                <a:cs typeface="Tahoma" charset="0"/>
              </a:rPr>
              <a:t> </a:t>
            </a:r>
            <a:r>
              <a:rPr lang="en-US" sz="3600" b="1" dirty="0" err="1">
                <a:latin typeface="Tahoma" charset="0"/>
                <a:ea typeface="Tahoma" charset="0"/>
                <a:cs typeface="Tahoma" charset="0"/>
              </a:rPr>
              <a:t>niệm</a:t>
            </a:r>
            <a:r>
              <a:rPr lang="en-US" sz="3600" b="1" dirty="0">
                <a:latin typeface="Tahoma" charset="0"/>
                <a:ea typeface="Tahoma" charset="0"/>
                <a:cs typeface="Tahoma" charset="0"/>
              </a:rPr>
              <a:t> </a:t>
            </a:r>
            <a:r>
              <a:rPr lang="en-US" sz="3600" b="1" dirty="0" err="1">
                <a:latin typeface="Tahoma" charset="0"/>
                <a:ea typeface="Tahoma" charset="0"/>
                <a:cs typeface="Tahoma" charset="0"/>
              </a:rPr>
              <a:t>về</a:t>
            </a:r>
            <a:r>
              <a:rPr lang="en-US" sz="3600" b="1" dirty="0">
                <a:latin typeface="Tahoma" charset="0"/>
                <a:ea typeface="Tahoma" charset="0"/>
                <a:cs typeface="Tahoma" charset="0"/>
              </a:rPr>
              <a:t> </a:t>
            </a:r>
            <a:r>
              <a:rPr lang="en-US" sz="3600" b="1" dirty="0" err="1">
                <a:latin typeface="Tahoma" charset="0"/>
                <a:ea typeface="Tahoma" charset="0"/>
                <a:cs typeface="Tahoma" charset="0"/>
              </a:rPr>
              <a:t>nghị</a:t>
            </a:r>
            <a:r>
              <a:rPr lang="en-US" sz="3600" b="1" dirty="0">
                <a:latin typeface="Tahoma" charset="0"/>
                <a:ea typeface="Tahoma" charset="0"/>
                <a:cs typeface="Tahoma" charset="0"/>
              </a:rPr>
              <a:t> </a:t>
            </a:r>
            <a:r>
              <a:rPr lang="en-US" sz="3600" b="1" dirty="0" err="1">
                <a:latin typeface="Tahoma" charset="0"/>
                <a:ea typeface="Tahoma" charset="0"/>
                <a:cs typeface="Tahoma" charset="0"/>
              </a:rPr>
              <a:t>luận</a:t>
            </a:r>
            <a:r>
              <a:rPr lang="en-US" sz="3600" b="1" dirty="0">
                <a:latin typeface="Tahoma" charset="0"/>
                <a:ea typeface="Tahoma" charset="0"/>
                <a:cs typeface="Tahoma" charset="0"/>
              </a:rPr>
              <a:t> </a:t>
            </a:r>
            <a:r>
              <a:rPr lang="en-US" sz="3600" b="1" dirty="0" err="1">
                <a:latin typeface="Tahoma" charset="0"/>
                <a:ea typeface="Tahoma" charset="0"/>
                <a:cs typeface="Tahoma" charset="0"/>
              </a:rPr>
              <a:t>xã</a:t>
            </a:r>
            <a:r>
              <a:rPr lang="en-US" sz="3600" b="1" dirty="0">
                <a:latin typeface="Tahoma" charset="0"/>
                <a:ea typeface="Tahoma" charset="0"/>
                <a:cs typeface="Tahoma" charset="0"/>
              </a:rPr>
              <a:t> </a:t>
            </a:r>
            <a:r>
              <a:rPr lang="en-US" sz="3600" b="1" dirty="0" err="1">
                <a:latin typeface="Tahoma" charset="0"/>
                <a:ea typeface="Tahoma" charset="0"/>
                <a:cs typeface="Tahoma" charset="0"/>
              </a:rPr>
              <a:t>hội</a:t>
            </a:r>
            <a:endParaRPr lang="en-US" sz="3600" dirty="0">
              <a:latin typeface="Tahoma" charset="0"/>
              <a:ea typeface="Tahoma" charset="0"/>
              <a:cs typeface="Tahoma" charset="0"/>
            </a:endParaRPr>
          </a:p>
        </p:txBody>
      </p:sp>
      <p:sp>
        <p:nvSpPr>
          <p:cNvPr id="5" name="Content Placeholder 2"/>
          <p:cNvSpPr txBox="1">
            <a:spLocks/>
          </p:cNvSpPr>
          <p:nvPr/>
        </p:nvSpPr>
        <p:spPr>
          <a:xfrm>
            <a:off x="457200" y="1600201"/>
            <a:ext cx="8382000"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b="1" dirty="0">
                <a:latin typeface="Arial" charset="0"/>
                <a:ea typeface="Arial" charset="0"/>
                <a:cs typeface="Arial" charset="0"/>
              </a:rPr>
              <a:t>1. </a:t>
            </a:r>
            <a:r>
              <a:rPr lang="en-US" sz="2400" b="1" dirty="0" err="1">
                <a:latin typeface="Arial" charset="0"/>
                <a:ea typeface="Arial" charset="0"/>
                <a:cs typeface="Arial" charset="0"/>
              </a:rPr>
              <a:t>Nghị</a:t>
            </a:r>
            <a:r>
              <a:rPr lang="en-US" sz="2400" b="1" dirty="0">
                <a:latin typeface="Arial" charset="0"/>
                <a:ea typeface="Arial" charset="0"/>
                <a:cs typeface="Arial" charset="0"/>
              </a:rPr>
              <a:t> </a:t>
            </a:r>
            <a:r>
              <a:rPr lang="en-US" sz="2400" b="1" dirty="0" err="1">
                <a:latin typeface="Arial" charset="0"/>
                <a:ea typeface="Arial" charset="0"/>
                <a:cs typeface="Arial" charset="0"/>
              </a:rPr>
              <a:t>luận</a:t>
            </a:r>
            <a:r>
              <a:rPr lang="en-US" sz="2400" b="1" dirty="0">
                <a:latin typeface="Arial" charset="0"/>
                <a:ea typeface="Arial" charset="0"/>
                <a:cs typeface="Arial" charset="0"/>
              </a:rPr>
              <a:t> </a:t>
            </a:r>
            <a:r>
              <a:rPr lang="en-US" sz="2400" b="1" dirty="0" err="1">
                <a:latin typeface="Arial" charset="0"/>
                <a:ea typeface="Arial" charset="0"/>
                <a:cs typeface="Arial" charset="0"/>
              </a:rPr>
              <a:t>xã</a:t>
            </a:r>
            <a:r>
              <a:rPr lang="en-US" sz="2400" b="1" dirty="0">
                <a:latin typeface="Arial" charset="0"/>
                <a:ea typeface="Arial" charset="0"/>
                <a:cs typeface="Arial" charset="0"/>
              </a:rPr>
              <a:t> </a:t>
            </a:r>
            <a:r>
              <a:rPr lang="en-US" sz="2400" b="1" dirty="0" err="1">
                <a:latin typeface="Arial" charset="0"/>
                <a:ea typeface="Arial" charset="0"/>
                <a:cs typeface="Arial" charset="0"/>
              </a:rPr>
              <a:t>hội</a:t>
            </a:r>
            <a:r>
              <a:rPr lang="en-US" sz="2400" b="1" dirty="0">
                <a:latin typeface="Arial" charset="0"/>
                <a:ea typeface="Arial" charset="0"/>
                <a:cs typeface="Arial" charset="0"/>
              </a:rPr>
              <a:t> </a:t>
            </a:r>
            <a:r>
              <a:rPr lang="en-US" sz="2400" b="1" dirty="0" err="1">
                <a:latin typeface="Arial" charset="0"/>
                <a:ea typeface="Arial" charset="0"/>
                <a:cs typeface="Arial" charset="0"/>
              </a:rPr>
              <a:t>là</a:t>
            </a:r>
            <a:r>
              <a:rPr lang="en-US" sz="2400" b="1" dirty="0">
                <a:latin typeface="Arial" charset="0"/>
                <a:ea typeface="Arial" charset="0"/>
                <a:cs typeface="Arial" charset="0"/>
              </a:rPr>
              <a:t> </a:t>
            </a:r>
            <a:r>
              <a:rPr lang="en-US" sz="2400" b="1" dirty="0" err="1">
                <a:latin typeface="Arial" charset="0"/>
                <a:ea typeface="Arial" charset="0"/>
                <a:cs typeface="Arial" charset="0"/>
              </a:rPr>
              <a:t>gì</a:t>
            </a:r>
            <a:r>
              <a:rPr lang="en-US" sz="2400" b="1" dirty="0">
                <a:latin typeface="Arial" charset="0"/>
                <a:ea typeface="Arial" charset="0"/>
                <a:cs typeface="Arial" charset="0"/>
              </a:rPr>
              <a:t>?</a:t>
            </a:r>
            <a:endParaRPr lang="en-US" sz="2400" dirty="0">
              <a:latin typeface="Arial" charset="0"/>
              <a:ea typeface="Arial" charset="0"/>
              <a:cs typeface="Arial" charset="0"/>
            </a:endParaRPr>
          </a:p>
          <a:p>
            <a:pPr marL="0" indent="0">
              <a:buNone/>
            </a:pPr>
            <a:r>
              <a:rPr lang="en-US" sz="2400" dirty="0">
                <a:latin typeface="Arial" charset="0"/>
                <a:ea typeface="Arial" charset="0"/>
                <a:cs typeface="Arial" charset="0"/>
              </a:rPr>
              <a:t>    </a:t>
            </a:r>
            <a:r>
              <a:rPr lang="en-US" sz="2400" dirty="0" err="1">
                <a:latin typeface="Arial" charset="0"/>
                <a:ea typeface="Arial" charset="0"/>
                <a:cs typeface="Arial" charset="0"/>
              </a:rPr>
              <a:t>Là</a:t>
            </a:r>
            <a:r>
              <a:rPr lang="en-US" sz="2400" dirty="0">
                <a:latin typeface="Arial" charset="0"/>
                <a:ea typeface="Arial" charset="0"/>
                <a:cs typeface="Arial" charset="0"/>
              </a:rPr>
              <a:t> </a:t>
            </a:r>
            <a:r>
              <a:rPr lang="en-US" sz="2400" dirty="0" err="1">
                <a:latin typeface="Arial" charset="0"/>
                <a:ea typeface="Arial" charset="0"/>
                <a:cs typeface="Arial" charset="0"/>
              </a:rPr>
              <a:t>bàn</a:t>
            </a:r>
            <a:r>
              <a:rPr lang="en-US" sz="2400" dirty="0">
                <a:latin typeface="Arial" charset="0"/>
                <a:ea typeface="Arial" charset="0"/>
                <a:cs typeface="Arial" charset="0"/>
              </a:rPr>
              <a:t> </a:t>
            </a:r>
            <a:r>
              <a:rPr lang="en-US" sz="2400" dirty="0" err="1">
                <a:latin typeface="Arial" charset="0"/>
                <a:ea typeface="Arial" charset="0"/>
                <a:cs typeface="Arial" charset="0"/>
              </a:rPr>
              <a:t>bạc</a:t>
            </a:r>
            <a:r>
              <a:rPr lang="en-US" sz="2400" dirty="0">
                <a:latin typeface="Arial" charset="0"/>
                <a:ea typeface="Arial" charset="0"/>
                <a:cs typeface="Arial" charset="0"/>
              </a:rPr>
              <a:t>, </a:t>
            </a:r>
            <a:r>
              <a:rPr lang="en-US" sz="2400" dirty="0" err="1">
                <a:latin typeface="Arial" charset="0"/>
                <a:ea typeface="Arial" charset="0"/>
                <a:cs typeface="Arial" charset="0"/>
              </a:rPr>
              <a:t>nêu</a:t>
            </a:r>
            <a:r>
              <a:rPr lang="en-US" sz="2400" dirty="0">
                <a:latin typeface="Arial" charset="0"/>
                <a:ea typeface="Arial" charset="0"/>
                <a:cs typeface="Arial" charset="0"/>
              </a:rPr>
              <a:t> </a:t>
            </a:r>
            <a:r>
              <a:rPr lang="en-US" sz="2400" dirty="0" err="1">
                <a:latin typeface="Arial" charset="0"/>
                <a:ea typeface="Arial" charset="0"/>
                <a:cs typeface="Arial" charset="0"/>
              </a:rPr>
              <a:t>ý</a:t>
            </a:r>
            <a:r>
              <a:rPr lang="en-US" sz="2400" dirty="0">
                <a:latin typeface="Arial" charset="0"/>
                <a:ea typeface="Arial" charset="0"/>
                <a:cs typeface="Arial" charset="0"/>
              </a:rPr>
              <a:t> </a:t>
            </a:r>
            <a:r>
              <a:rPr lang="en-US" sz="2400" dirty="0" err="1">
                <a:latin typeface="Arial" charset="0"/>
                <a:ea typeface="Arial" charset="0"/>
                <a:cs typeface="Arial" charset="0"/>
              </a:rPr>
              <a:t>kiến</a:t>
            </a:r>
            <a:r>
              <a:rPr lang="en-US" sz="2400" dirty="0">
                <a:latin typeface="Arial" charset="0"/>
                <a:ea typeface="Arial" charset="0"/>
                <a:cs typeface="Arial" charset="0"/>
              </a:rPr>
              <a:t> </a:t>
            </a:r>
            <a:r>
              <a:rPr lang="en-US" sz="2400" dirty="0" err="1">
                <a:latin typeface="Arial" charset="0"/>
                <a:ea typeface="Arial" charset="0"/>
                <a:cs typeface="Arial" charset="0"/>
              </a:rPr>
              <a:t>đánh</a:t>
            </a:r>
            <a:r>
              <a:rPr lang="en-US" sz="2400" dirty="0">
                <a:latin typeface="Arial" charset="0"/>
                <a:ea typeface="Arial" charset="0"/>
                <a:cs typeface="Arial" charset="0"/>
              </a:rPr>
              <a:t> </a:t>
            </a:r>
            <a:r>
              <a:rPr lang="en-US" sz="2400" dirty="0" err="1">
                <a:latin typeface="Arial" charset="0"/>
                <a:ea typeface="Arial" charset="0"/>
                <a:cs typeface="Arial" charset="0"/>
              </a:rPr>
              <a:t>giá</a:t>
            </a:r>
            <a:r>
              <a:rPr lang="en-US" sz="2400" dirty="0">
                <a:latin typeface="Arial" charset="0"/>
                <a:ea typeface="Arial" charset="0"/>
                <a:cs typeface="Arial" charset="0"/>
              </a:rPr>
              <a:t> </a:t>
            </a:r>
            <a:r>
              <a:rPr lang="en-US" sz="2400" dirty="0" err="1">
                <a:latin typeface="Arial" charset="0"/>
                <a:ea typeface="Arial" charset="0"/>
                <a:cs typeface="Arial" charset="0"/>
              </a:rPr>
              <a:t>về</a:t>
            </a:r>
            <a:r>
              <a:rPr lang="en-US" sz="2400" dirty="0">
                <a:latin typeface="Arial" charset="0"/>
                <a:ea typeface="Arial" charset="0"/>
                <a:cs typeface="Arial" charset="0"/>
              </a:rPr>
              <a:t> </a:t>
            </a:r>
            <a:r>
              <a:rPr lang="en-US" sz="2400" dirty="0" err="1">
                <a:latin typeface="Arial" charset="0"/>
                <a:ea typeface="Arial" charset="0"/>
                <a:cs typeface="Arial" charset="0"/>
              </a:rPr>
              <a:t>một</a:t>
            </a:r>
            <a:r>
              <a:rPr lang="en-US" sz="2400" dirty="0">
                <a:latin typeface="Arial" charset="0"/>
                <a:ea typeface="Arial" charset="0"/>
                <a:cs typeface="Arial" charset="0"/>
              </a:rPr>
              <a:t> </a:t>
            </a:r>
            <a:r>
              <a:rPr lang="en-US" sz="2400" dirty="0" err="1">
                <a:latin typeface="Arial" charset="0"/>
                <a:ea typeface="Arial" charset="0"/>
                <a:cs typeface="Arial" charset="0"/>
              </a:rPr>
              <a:t>vấn</a:t>
            </a:r>
            <a:r>
              <a:rPr lang="en-US" sz="2400" dirty="0">
                <a:latin typeface="Arial" charset="0"/>
                <a:ea typeface="Arial" charset="0"/>
                <a:cs typeface="Arial" charset="0"/>
              </a:rPr>
              <a:t> </a:t>
            </a:r>
            <a:r>
              <a:rPr lang="en-US" sz="2400" dirty="0" err="1">
                <a:latin typeface="Arial" charset="0"/>
                <a:ea typeface="Arial" charset="0"/>
                <a:cs typeface="Arial" charset="0"/>
              </a:rPr>
              <a:t>đề</a:t>
            </a:r>
            <a:r>
              <a:rPr lang="en-US" sz="2400" dirty="0">
                <a:latin typeface="Arial" charset="0"/>
                <a:ea typeface="Arial" charset="0"/>
                <a:cs typeface="Arial" charset="0"/>
              </a:rPr>
              <a:t>  </a:t>
            </a:r>
            <a:r>
              <a:rPr lang="en-US" sz="2400" b="1" dirty="0" err="1">
                <a:solidFill>
                  <a:schemeClr val="tx2"/>
                </a:solidFill>
                <a:latin typeface="Arial" charset="0"/>
                <a:ea typeface="Arial" charset="0"/>
                <a:cs typeface="Arial" charset="0"/>
              </a:rPr>
              <a:t>chính</a:t>
            </a:r>
            <a:r>
              <a:rPr lang="en-US" sz="2400" b="1" dirty="0">
                <a:solidFill>
                  <a:schemeClr val="tx2"/>
                </a:solidFill>
                <a:latin typeface="Arial" charset="0"/>
                <a:ea typeface="Arial" charset="0"/>
                <a:cs typeface="Arial" charset="0"/>
              </a:rPr>
              <a:t> </a:t>
            </a:r>
            <a:r>
              <a:rPr lang="en-US" sz="2400" b="1" dirty="0" err="1">
                <a:solidFill>
                  <a:schemeClr val="tx2"/>
                </a:solidFill>
                <a:latin typeface="Arial" charset="0"/>
                <a:ea typeface="Arial" charset="0"/>
                <a:cs typeface="Arial" charset="0"/>
              </a:rPr>
              <a:t>trị</a:t>
            </a:r>
            <a:r>
              <a:rPr lang="en-US" sz="2400" b="1" dirty="0">
                <a:solidFill>
                  <a:schemeClr val="tx2"/>
                </a:solidFill>
                <a:latin typeface="Arial" charset="0"/>
                <a:ea typeface="Arial" charset="0"/>
                <a:cs typeface="Arial" charset="0"/>
              </a:rPr>
              <a:t>, </a:t>
            </a:r>
            <a:r>
              <a:rPr lang="en-US" sz="2400" b="1" dirty="0" err="1">
                <a:solidFill>
                  <a:schemeClr val="tx2"/>
                </a:solidFill>
                <a:latin typeface="Arial" charset="0"/>
                <a:ea typeface="Arial" charset="0"/>
                <a:cs typeface="Arial" charset="0"/>
              </a:rPr>
              <a:t>xã</a:t>
            </a:r>
            <a:r>
              <a:rPr lang="en-US" sz="2400" b="1" dirty="0">
                <a:solidFill>
                  <a:schemeClr val="tx2"/>
                </a:solidFill>
                <a:latin typeface="Arial" charset="0"/>
                <a:ea typeface="Arial" charset="0"/>
                <a:cs typeface="Arial" charset="0"/>
              </a:rPr>
              <a:t> </a:t>
            </a:r>
            <a:r>
              <a:rPr lang="en-US" sz="2400" b="1" dirty="0" err="1">
                <a:solidFill>
                  <a:schemeClr val="tx2"/>
                </a:solidFill>
                <a:latin typeface="Arial" charset="0"/>
                <a:ea typeface="Arial" charset="0"/>
                <a:cs typeface="Arial" charset="0"/>
              </a:rPr>
              <a:t>hội</a:t>
            </a:r>
            <a:r>
              <a:rPr lang="en-US" sz="2400" b="1" dirty="0">
                <a:solidFill>
                  <a:schemeClr val="tx2"/>
                </a:solidFill>
                <a:latin typeface="Arial" charset="0"/>
                <a:ea typeface="Arial" charset="0"/>
                <a:cs typeface="Arial" charset="0"/>
              </a:rPr>
              <a:t>, </a:t>
            </a:r>
            <a:r>
              <a:rPr lang="en-US" sz="2400" b="1" dirty="0" err="1">
                <a:solidFill>
                  <a:schemeClr val="tx2"/>
                </a:solidFill>
                <a:latin typeface="Arial" charset="0"/>
                <a:ea typeface="Arial" charset="0"/>
                <a:cs typeface="Arial" charset="0"/>
              </a:rPr>
              <a:t>đời</a:t>
            </a:r>
            <a:r>
              <a:rPr lang="en-US" sz="2400" b="1" dirty="0">
                <a:solidFill>
                  <a:schemeClr val="tx2"/>
                </a:solidFill>
                <a:latin typeface="Arial" charset="0"/>
                <a:ea typeface="Arial" charset="0"/>
                <a:cs typeface="Arial" charset="0"/>
              </a:rPr>
              <a:t> </a:t>
            </a:r>
            <a:r>
              <a:rPr lang="en-US" sz="2400" b="1" dirty="0" err="1">
                <a:solidFill>
                  <a:schemeClr val="tx2"/>
                </a:solidFill>
                <a:latin typeface="Arial" charset="0"/>
                <a:ea typeface="Arial" charset="0"/>
                <a:cs typeface="Arial" charset="0"/>
              </a:rPr>
              <a:t>sống</a:t>
            </a:r>
            <a:r>
              <a:rPr lang="en-US" sz="2400" b="1" dirty="0">
                <a:solidFill>
                  <a:schemeClr val="tx2"/>
                </a:solidFill>
                <a:latin typeface="Arial" charset="0"/>
                <a:ea typeface="Arial" charset="0"/>
                <a:cs typeface="Arial" charset="0"/>
              </a:rPr>
              <a:t>.</a:t>
            </a:r>
            <a:endParaRPr lang="en-US" sz="2400" b="1" dirty="0">
              <a:latin typeface="Arial" charset="0"/>
              <a:ea typeface="Arial" charset="0"/>
              <a:cs typeface="Arial" charset="0"/>
            </a:endParaRPr>
          </a:p>
          <a:p>
            <a:pPr marL="0" indent="0">
              <a:buFont typeface="Arial" panose="020B0604020202020204" pitchFamily="34" charset="0"/>
              <a:buNone/>
            </a:pPr>
            <a:endParaRPr lang="en-US" sz="2400" b="1" dirty="0">
              <a:latin typeface="Arial" charset="0"/>
              <a:ea typeface="Arial" charset="0"/>
              <a:cs typeface="Arial" charset="0"/>
            </a:endParaRPr>
          </a:p>
          <a:p>
            <a:pPr marL="0" indent="0">
              <a:buFont typeface="Arial" panose="020B0604020202020204" pitchFamily="34" charset="0"/>
              <a:buNone/>
            </a:pPr>
            <a:r>
              <a:rPr lang="en-US" sz="2400" b="1" dirty="0">
                <a:latin typeface="Arial" charset="0"/>
                <a:ea typeface="Arial" charset="0"/>
                <a:cs typeface="Arial" charset="0"/>
              </a:rPr>
              <a:t>2. </a:t>
            </a:r>
            <a:r>
              <a:rPr lang="en-US" sz="2400" b="1" dirty="0" err="1">
                <a:latin typeface="Arial" charset="0"/>
                <a:ea typeface="Arial" charset="0"/>
                <a:cs typeface="Arial" charset="0"/>
              </a:rPr>
              <a:t>Các</a:t>
            </a:r>
            <a:r>
              <a:rPr lang="en-US" sz="2400" b="1" dirty="0">
                <a:latin typeface="Arial" charset="0"/>
                <a:ea typeface="Arial" charset="0"/>
                <a:cs typeface="Arial" charset="0"/>
              </a:rPr>
              <a:t> </a:t>
            </a:r>
            <a:r>
              <a:rPr lang="en-US" sz="2400" b="1" dirty="0" err="1">
                <a:latin typeface="Arial" charset="0"/>
                <a:ea typeface="Arial" charset="0"/>
                <a:cs typeface="Arial" charset="0"/>
              </a:rPr>
              <a:t>dạng</a:t>
            </a:r>
            <a:r>
              <a:rPr lang="en-US" sz="2400" b="1" dirty="0">
                <a:latin typeface="Arial" charset="0"/>
                <a:ea typeface="Arial" charset="0"/>
                <a:cs typeface="Arial" charset="0"/>
              </a:rPr>
              <a:t> </a:t>
            </a:r>
            <a:r>
              <a:rPr lang="en-US" sz="2400" b="1" dirty="0" err="1">
                <a:latin typeface="Arial" charset="0"/>
                <a:ea typeface="Arial" charset="0"/>
                <a:cs typeface="Arial" charset="0"/>
              </a:rPr>
              <a:t>bài</a:t>
            </a:r>
            <a:r>
              <a:rPr lang="en-US" sz="2400" b="1" dirty="0">
                <a:latin typeface="Arial" charset="0"/>
                <a:ea typeface="Arial" charset="0"/>
                <a:cs typeface="Arial" charset="0"/>
              </a:rPr>
              <a:t> </a:t>
            </a:r>
            <a:r>
              <a:rPr lang="en-US" sz="2400" b="1" dirty="0" err="1">
                <a:latin typeface="Arial" charset="0"/>
                <a:ea typeface="Arial" charset="0"/>
                <a:cs typeface="Arial" charset="0"/>
              </a:rPr>
              <a:t>nghị</a:t>
            </a:r>
            <a:r>
              <a:rPr lang="en-US" sz="2400" b="1" dirty="0">
                <a:latin typeface="Arial" charset="0"/>
                <a:ea typeface="Arial" charset="0"/>
                <a:cs typeface="Arial" charset="0"/>
              </a:rPr>
              <a:t> </a:t>
            </a:r>
            <a:r>
              <a:rPr lang="en-US" sz="2400" b="1" dirty="0" err="1">
                <a:latin typeface="Arial" charset="0"/>
                <a:ea typeface="Arial" charset="0"/>
                <a:cs typeface="Arial" charset="0"/>
              </a:rPr>
              <a:t>luận</a:t>
            </a:r>
            <a:r>
              <a:rPr lang="en-US" sz="2400" b="1" dirty="0">
                <a:latin typeface="Arial" charset="0"/>
                <a:ea typeface="Arial" charset="0"/>
                <a:cs typeface="Arial" charset="0"/>
              </a:rPr>
              <a:t> </a:t>
            </a:r>
            <a:r>
              <a:rPr lang="en-US" sz="2400" b="1" dirty="0" err="1">
                <a:latin typeface="Arial" charset="0"/>
                <a:ea typeface="Arial" charset="0"/>
                <a:cs typeface="Arial" charset="0"/>
              </a:rPr>
              <a:t>xã</a:t>
            </a:r>
            <a:r>
              <a:rPr lang="en-US" sz="2400" b="1" dirty="0">
                <a:latin typeface="Arial" charset="0"/>
                <a:ea typeface="Arial" charset="0"/>
                <a:cs typeface="Arial" charset="0"/>
              </a:rPr>
              <a:t> </a:t>
            </a:r>
            <a:r>
              <a:rPr lang="en-US" sz="2400" b="1" dirty="0" err="1">
                <a:latin typeface="Arial" charset="0"/>
                <a:ea typeface="Arial" charset="0"/>
                <a:cs typeface="Arial" charset="0"/>
              </a:rPr>
              <a:t>hội</a:t>
            </a:r>
            <a:r>
              <a:rPr lang="en-US" sz="2400" b="1" dirty="0">
                <a:latin typeface="Arial" charset="0"/>
                <a:ea typeface="Arial" charset="0"/>
                <a:cs typeface="Arial" charset="0"/>
              </a:rPr>
              <a:t> </a:t>
            </a:r>
            <a:r>
              <a:rPr lang="en-US" sz="2400" b="1" dirty="0" err="1">
                <a:latin typeface="Arial" charset="0"/>
                <a:ea typeface="Arial" charset="0"/>
                <a:cs typeface="Arial" charset="0"/>
              </a:rPr>
              <a:t>thường</a:t>
            </a:r>
            <a:r>
              <a:rPr lang="en-US" sz="2400" b="1" dirty="0">
                <a:latin typeface="Arial" charset="0"/>
                <a:ea typeface="Arial" charset="0"/>
                <a:cs typeface="Arial" charset="0"/>
              </a:rPr>
              <a:t> </a:t>
            </a:r>
            <a:r>
              <a:rPr lang="en-US" sz="2400" b="1" dirty="0" err="1">
                <a:latin typeface="Arial" charset="0"/>
                <a:ea typeface="Arial" charset="0"/>
                <a:cs typeface="Arial" charset="0"/>
              </a:rPr>
              <a:t>gặp</a:t>
            </a:r>
            <a:r>
              <a:rPr lang="en-US" sz="2400" b="1" dirty="0">
                <a:latin typeface="Arial" charset="0"/>
                <a:ea typeface="Arial" charset="0"/>
                <a:cs typeface="Arial" charset="0"/>
              </a:rPr>
              <a:t>:</a:t>
            </a:r>
            <a:endParaRPr lang="en-US" sz="2400" dirty="0">
              <a:latin typeface="Arial" charset="0"/>
              <a:ea typeface="Arial" charset="0"/>
              <a:cs typeface="Arial" charset="0"/>
            </a:endParaRPr>
          </a:p>
          <a:p>
            <a:pPr marL="0" indent="0">
              <a:buFont typeface="Arial" panose="020B0604020202020204" pitchFamily="34" charset="0"/>
              <a:buNone/>
            </a:pPr>
            <a:r>
              <a:rPr lang="en-US" sz="2400" dirty="0">
                <a:latin typeface="Arial" charset="0"/>
                <a:ea typeface="Arial" charset="0"/>
                <a:cs typeface="Arial" charset="0"/>
              </a:rPr>
              <a:t>    - </a:t>
            </a:r>
            <a:r>
              <a:rPr lang="en-US" sz="2400" dirty="0" err="1">
                <a:latin typeface="Arial" charset="0"/>
                <a:ea typeface="Arial" charset="0"/>
                <a:cs typeface="Arial" charset="0"/>
              </a:rPr>
              <a:t>Nghị</a:t>
            </a:r>
            <a:r>
              <a:rPr lang="en-US" sz="2400" dirty="0">
                <a:latin typeface="Arial" charset="0"/>
                <a:ea typeface="Arial" charset="0"/>
                <a:cs typeface="Arial" charset="0"/>
              </a:rPr>
              <a:t> </a:t>
            </a:r>
            <a:r>
              <a:rPr lang="en-US" sz="2400" dirty="0" err="1">
                <a:latin typeface="Arial" charset="0"/>
                <a:ea typeface="Arial" charset="0"/>
                <a:cs typeface="Arial" charset="0"/>
              </a:rPr>
              <a:t>luận</a:t>
            </a:r>
            <a:r>
              <a:rPr lang="en-US" sz="2400" dirty="0">
                <a:latin typeface="Arial" charset="0"/>
                <a:ea typeface="Arial" charset="0"/>
                <a:cs typeface="Arial" charset="0"/>
              </a:rPr>
              <a:t> </a:t>
            </a:r>
            <a:r>
              <a:rPr lang="en-US" sz="2400" dirty="0" err="1">
                <a:latin typeface="Arial" charset="0"/>
                <a:ea typeface="Arial" charset="0"/>
                <a:cs typeface="Arial" charset="0"/>
              </a:rPr>
              <a:t>về</a:t>
            </a:r>
            <a:r>
              <a:rPr lang="en-US" sz="2400" dirty="0">
                <a:latin typeface="Arial" charset="0"/>
                <a:ea typeface="Arial" charset="0"/>
                <a:cs typeface="Arial" charset="0"/>
              </a:rPr>
              <a:t> </a:t>
            </a:r>
            <a:r>
              <a:rPr lang="en-US" sz="2400" dirty="0" err="1">
                <a:latin typeface="Arial" charset="0"/>
                <a:ea typeface="Arial" charset="0"/>
                <a:cs typeface="Arial" charset="0"/>
              </a:rPr>
              <a:t>tư</a:t>
            </a:r>
            <a:r>
              <a:rPr lang="en-US" sz="2400" dirty="0">
                <a:latin typeface="Arial" charset="0"/>
                <a:ea typeface="Arial" charset="0"/>
                <a:cs typeface="Arial" charset="0"/>
              </a:rPr>
              <a:t> </a:t>
            </a:r>
            <a:r>
              <a:rPr lang="en-US" sz="2400" dirty="0" err="1">
                <a:latin typeface="Arial" charset="0"/>
                <a:ea typeface="Arial" charset="0"/>
                <a:cs typeface="Arial" charset="0"/>
              </a:rPr>
              <a:t>tưởng</a:t>
            </a:r>
            <a:r>
              <a:rPr lang="en-US" sz="2400" dirty="0">
                <a:latin typeface="Arial" charset="0"/>
                <a:ea typeface="Arial" charset="0"/>
                <a:cs typeface="Arial" charset="0"/>
              </a:rPr>
              <a:t> </a:t>
            </a:r>
            <a:r>
              <a:rPr lang="en-US" sz="2400" dirty="0" err="1">
                <a:latin typeface="Arial" charset="0"/>
                <a:ea typeface="Arial" charset="0"/>
                <a:cs typeface="Arial" charset="0"/>
              </a:rPr>
              <a:t>đạo</a:t>
            </a:r>
            <a:r>
              <a:rPr lang="en-US" sz="2400" dirty="0">
                <a:latin typeface="Arial" charset="0"/>
                <a:ea typeface="Arial" charset="0"/>
                <a:cs typeface="Arial" charset="0"/>
              </a:rPr>
              <a:t> </a:t>
            </a:r>
            <a:r>
              <a:rPr lang="en-US" sz="2400" dirty="0" err="1">
                <a:latin typeface="Arial" charset="0"/>
                <a:ea typeface="Arial" charset="0"/>
                <a:cs typeface="Arial" charset="0"/>
              </a:rPr>
              <a:t>lí</a:t>
            </a:r>
            <a:endParaRPr lang="en-US" sz="2400" dirty="0">
              <a:latin typeface="Arial" charset="0"/>
              <a:ea typeface="Arial" charset="0"/>
              <a:cs typeface="Arial" charset="0"/>
            </a:endParaRPr>
          </a:p>
          <a:p>
            <a:pPr marL="0" indent="0">
              <a:buFont typeface="Arial" panose="020B0604020202020204" pitchFamily="34" charset="0"/>
              <a:buNone/>
            </a:pPr>
            <a:r>
              <a:rPr lang="en-US" sz="2400" dirty="0">
                <a:latin typeface="Arial" charset="0"/>
                <a:ea typeface="Arial" charset="0"/>
                <a:cs typeface="Arial" charset="0"/>
              </a:rPr>
              <a:t>    - </a:t>
            </a:r>
            <a:r>
              <a:rPr lang="en-US" sz="2400" dirty="0" err="1">
                <a:latin typeface="Arial" charset="0"/>
                <a:ea typeface="Arial" charset="0"/>
                <a:cs typeface="Arial" charset="0"/>
              </a:rPr>
              <a:t>Nghị</a:t>
            </a:r>
            <a:r>
              <a:rPr lang="en-US" sz="2400" dirty="0">
                <a:latin typeface="Arial" charset="0"/>
                <a:ea typeface="Arial" charset="0"/>
                <a:cs typeface="Arial" charset="0"/>
              </a:rPr>
              <a:t> </a:t>
            </a:r>
            <a:r>
              <a:rPr lang="en-US" sz="2400" dirty="0" err="1">
                <a:latin typeface="Arial" charset="0"/>
                <a:ea typeface="Arial" charset="0"/>
                <a:cs typeface="Arial" charset="0"/>
              </a:rPr>
              <a:t>luận</a:t>
            </a:r>
            <a:r>
              <a:rPr lang="en-US" sz="2400" dirty="0">
                <a:latin typeface="Arial" charset="0"/>
                <a:ea typeface="Arial" charset="0"/>
                <a:cs typeface="Arial" charset="0"/>
              </a:rPr>
              <a:t> </a:t>
            </a:r>
            <a:r>
              <a:rPr lang="en-US" sz="2400" dirty="0" err="1">
                <a:latin typeface="Arial" charset="0"/>
                <a:ea typeface="Arial" charset="0"/>
                <a:cs typeface="Arial" charset="0"/>
              </a:rPr>
              <a:t>về</a:t>
            </a:r>
            <a:r>
              <a:rPr lang="en-US" sz="2400" dirty="0">
                <a:latin typeface="Arial" charset="0"/>
                <a:ea typeface="Arial" charset="0"/>
                <a:cs typeface="Arial" charset="0"/>
              </a:rPr>
              <a:t> </a:t>
            </a:r>
            <a:r>
              <a:rPr lang="en-US" sz="2400" dirty="0" err="1">
                <a:latin typeface="Arial" charset="0"/>
                <a:ea typeface="Arial" charset="0"/>
                <a:cs typeface="Arial" charset="0"/>
              </a:rPr>
              <a:t>sự</a:t>
            </a:r>
            <a:r>
              <a:rPr lang="en-US" sz="2400" dirty="0">
                <a:latin typeface="Arial" charset="0"/>
                <a:ea typeface="Arial" charset="0"/>
                <a:cs typeface="Arial" charset="0"/>
              </a:rPr>
              <a:t> </a:t>
            </a:r>
            <a:r>
              <a:rPr lang="en-US" sz="2400" dirty="0" err="1">
                <a:latin typeface="Arial" charset="0"/>
                <a:ea typeface="Arial" charset="0"/>
                <a:cs typeface="Arial" charset="0"/>
              </a:rPr>
              <a:t>việc</a:t>
            </a:r>
            <a:r>
              <a:rPr lang="en-US" sz="2400" dirty="0">
                <a:latin typeface="Arial" charset="0"/>
                <a:ea typeface="Arial" charset="0"/>
                <a:cs typeface="Arial" charset="0"/>
              </a:rPr>
              <a:t>, </a:t>
            </a:r>
            <a:r>
              <a:rPr lang="en-US" sz="2400" dirty="0" err="1">
                <a:latin typeface="Arial" charset="0"/>
                <a:ea typeface="Arial" charset="0"/>
                <a:cs typeface="Arial" charset="0"/>
              </a:rPr>
              <a:t>hiện</a:t>
            </a:r>
            <a:r>
              <a:rPr lang="en-US" sz="2400" dirty="0">
                <a:latin typeface="Arial" charset="0"/>
                <a:ea typeface="Arial" charset="0"/>
                <a:cs typeface="Arial" charset="0"/>
              </a:rPr>
              <a:t> </a:t>
            </a:r>
            <a:r>
              <a:rPr lang="en-US" sz="2400" dirty="0" err="1">
                <a:latin typeface="Arial" charset="0"/>
                <a:ea typeface="Arial" charset="0"/>
                <a:cs typeface="Arial" charset="0"/>
              </a:rPr>
              <a:t>tượng</a:t>
            </a:r>
            <a:r>
              <a:rPr lang="en-US" sz="2400" dirty="0">
                <a:latin typeface="Arial" charset="0"/>
                <a:ea typeface="Arial" charset="0"/>
                <a:cs typeface="Arial" charset="0"/>
              </a:rPr>
              <a:t> </a:t>
            </a:r>
            <a:r>
              <a:rPr lang="en-US" sz="2400" dirty="0" err="1">
                <a:latin typeface="Arial" charset="0"/>
                <a:ea typeface="Arial" charset="0"/>
                <a:cs typeface="Arial" charset="0"/>
              </a:rPr>
              <a:t>đời</a:t>
            </a:r>
            <a:r>
              <a:rPr lang="en-US" sz="2400" dirty="0">
                <a:latin typeface="Arial" charset="0"/>
                <a:ea typeface="Arial" charset="0"/>
                <a:cs typeface="Arial" charset="0"/>
              </a:rPr>
              <a:t> </a:t>
            </a:r>
            <a:r>
              <a:rPr lang="en-US" sz="2400" dirty="0" err="1">
                <a:latin typeface="Arial" charset="0"/>
                <a:ea typeface="Arial" charset="0"/>
                <a:cs typeface="Arial" charset="0"/>
              </a:rPr>
              <a:t>sống</a:t>
            </a:r>
            <a:r>
              <a:rPr lang="en-US" sz="2400" dirty="0">
                <a:latin typeface="Arial" charset="0"/>
                <a:ea typeface="Arial" charset="0"/>
                <a:cs typeface="Arial" charset="0"/>
              </a:rPr>
              <a:t> </a:t>
            </a:r>
            <a:r>
              <a:rPr lang="en-US" sz="2400" dirty="0" err="1">
                <a:latin typeface="Arial" charset="0"/>
                <a:ea typeface="Arial" charset="0"/>
                <a:cs typeface="Arial" charset="0"/>
              </a:rPr>
              <a:t>xã</a:t>
            </a:r>
            <a:r>
              <a:rPr lang="en-US" sz="2400" dirty="0">
                <a:latin typeface="Arial" charset="0"/>
                <a:ea typeface="Arial" charset="0"/>
                <a:cs typeface="Arial" charset="0"/>
              </a:rPr>
              <a:t> </a:t>
            </a:r>
            <a:r>
              <a:rPr lang="en-US" sz="2400" dirty="0" err="1">
                <a:latin typeface="Arial" charset="0"/>
                <a:ea typeface="Arial" charset="0"/>
                <a:cs typeface="Arial" charset="0"/>
              </a:rPr>
              <a:t>hội</a:t>
            </a:r>
            <a:endParaRPr lang="en-US" sz="2400"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1327354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dissolv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dissolve">
                                      <p:cBhvr>
                                        <p:cTn id="22" dur="500"/>
                                        <p:tgtEl>
                                          <p:spTgt spid="5">
                                            <p:txEl>
                                              <p:pRg st="4" end="4"/>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dissolve">
                                      <p:cBhvr>
                                        <p:cTn id="2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78094" y="533400"/>
            <a:ext cx="8382000" cy="58674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500" b="1" dirty="0">
                <a:latin typeface="Arial" panose="020B0604020202020204" pitchFamily="34" charset="0"/>
                <a:cs typeface="Arial" panose="020B0604020202020204" pitchFamily="34" charset="0"/>
              </a:rPr>
              <a:t>1. </a:t>
            </a:r>
            <a:r>
              <a:rPr lang="en-US" sz="1500" b="1" dirty="0" err="1">
                <a:latin typeface="Arial" panose="020B0604020202020204" pitchFamily="34" charset="0"/>
                <a:cs typeface="Arial" panose="020B0604020202020204" pitchFamily="34" charset="0"/>
              </a:rPr>
              <a:t>Mở</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đoạn</a:t>
            </a:r>
            <a:r>
              <a:rPr lang="en-US" sz="1500" dirty="0">
                <a:latin typeface="Arial" panose="020B0604020202020204" pitchFamily="34" charset="0"/>
                <a:cs typeface="Arial" panose="020B0604020202020204" pitchFamily="34" charset="0"/>
              </a:rPr>
              <a:t> : </a:t>
            </a:r>
            <a:r>
              <a:rPr lang="en-US" sz="1500" dirty="0" err="1">
                <a:latin typeface="Arial" panose="020B0604020202020204" pitchFamily="34" charset="0"/>
                <a:cs typeface="Arial" panose="020B0604020202020204" pitchFamily="34" charset="0"/>
              </a:rPr>
              <a:t>Giới</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thiệu</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vấn</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đê</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nghi</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luận</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khẳng</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định</a:t>
            </a:r>
            <a:r>
              <a:rPr lang="en-US" sz="1500" dirty="0">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đọc</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sách</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là</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một</a:t>
            </a:r>
            <a:r>
              <a:rPr lang="en-US" sz="1500" b="1" dirty="0">
                <a:solidFill>
                  <a:srgbClr val="C00000"/>
                </a:solidFill>
                <a:latin typeface="Arial" panose="020B0604020202020204" pitchFamily="34" charset="0"/>
                <a:cs typeface="Arial" panose="020B0604020202020204" pitchFamily="34" charset="0"/>
              </a:rPr>
              <a:t> con </a:t>
            </a:r>
            <a:r>
              <a:rPr lang="en-US" sz="1500" b="1" dirty="0" err="1">
                <a:solidFill>
                  <a:srgbClr val="C00000"/>
                </a:solidFill>
                <a:latin typeface="Arial" panose="020B0604020202020204" pitchFamily="34" charset="0"/>
                <a:cs typeface="Arial" panose="020B0604020202020204" pitchFamily="34" charset="0"/>
              </a:rPr>
              <a:t>đường</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quan</a:t>
            </a:r>
            <a:r>
              <a:rPr lang="en-US" sz="1500" b="1" dirty="0">
                <a:solidFill>
                  <a:srgbClr val="C00000"/>
                </a:solidFill>
                <a:latin typeface="Arial" panose="020B0604020202020204" pitchFamily="34" charset="0"/>
                <a:cs typeface="Arial" panose="020B0604020202020204" pitchFamily="34" charset="0"/>
              </a:rPr>
              <a:t>    </a:t>
            </a:r>
          </a:p>
          <a:p>
            <a:pPr marL="0" indent="0">
              <a:buNone/>
            </a:pP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trọng</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của</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học</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vấn</a:t>
            </a:r>
            <a:r>
              <a:rPr lang="en-US" sz="1500" b="1" dirty="0">
                <a:solidFill>
                  <a:srgbClr val="C00000"/>
                </a:solidFill>
                <a:latin typeface="Arial" panose="020B0604020202020204" pitchFamily="34" charset="0"/>
                <a:cs typeface="Arial" panose="020B0604020202020204" pitchFamily="34" charset="0"/>
              </a:rPr>
              <a:t>.</a:t>
            </a:r>
          </a:p>
          <a:p>
            <a:pPr marL="0" indent="0">
              <a:buNone/>
            </a:pPr>
            <a:r>
              <a:rPr lang="en-US" sz="1500" b="1" dirty="0">
                <a:latin typeface="Arial" panose="020B0604020202020204" pitchFamily="34" charset="0"/>
                <a:cs typeface="Arial" panose="020B0604020202020204" pitchFamily="34" charset="0"/>
              </a:rPr>
              <a:t>2. </a:t>
            </a:r>
            <a:r>
              <a:rPr lang="en-US" sz="1500" b="1" dirty="0" err="1">
                <a:latin typeface="Arial" panose="020B0604020202020204" pitchFamily="34" charset="0"/>
                <a:cs typeface="Arial" panose="020B0604020202020204" pitchFamily="34" charset="0"/>
              </a:rPr>
              <a:t>Thân</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đoạn</a:t>
            </a:r>
            <a:r>
              <a:rPr lang="en-US" sz="1500" b="1" dirty="0">
                <a:latin typeface="Arial" panose="020B0604020202020204" pitchFamily="34" charset="0"/>
                <a:cs typeface="Arial" panose="020B0604020202020204" pitchFamily="34" charset="0"/>
              </a:rPr>
              <a:t> </a:t>
            </a:r>
            <a:endParaRPr lang="en-US" sz="1500" dirty="0">
              <a:latin typeface="Arial" panose="020B0604020202020204" pitchFamily="34" charset="0"/>
              <a:cs typeface="Arial" panose="020B0604020202020204" pitchFamily="34" charset="0"/>
            </a:endParaRPr>
          </a:p>
          <a:p>
            <a:pPr marL="0" indent="0">
              <a:buNone/>
            </a:pPr>
            <a:r>
              <a:rPr lang="en-US" sz="1500" b="1" dirty="0">
                <a:latin typeface="Arial" panose="020B0604020202020204" pitchFamily="34" charset="0"/>
                <a:cs typeface="Arial" panose="020B0604020202020204" pitchFamily="34" charset="0"/>
              </a:rPr>
              <a:t>    a. </a:t>
            </a:r>
            <a:r>
              <a:rPr lang="en-US" sz="1500" b="1" dirty="0" err="1">
                <a:latin typeface="Arial" panose="020B0604020202020204" pitchFamily="34" charset="0"/>
                <a:cs typeface="Arial" panose="020B0604020202020204" pitchFamily="34" charset="0"/>
              </a:rPr>
              <a:t>Giải</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thích</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Là</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gì</a:t>
            </a:r>
            <a:r>
              <a:rPr lang="en-US" sz="1500" b="1" dirty="0">
                <a:latin typeface="Arial" panose="020B0604020202020204" pitchFamily="34" charset="0"/>
                <a:cs typeface="Arial" panose="020B0604020202020204" pitchFamily="34" charset="0"/>
              </a:rPr>
              <a:t>?)</a:t>
            </a:r>
            <a:endParaRPr lang="en-US" sz="1500" dirty="0">
              <a:latin typeface="Arial" panose="020B0604020202020204" pitchFamily="34" charset="0"/>
              <a:cs typeface="Arial" panose="020B0604020202020204" pitchFamily="34" charset="0"/>
            </a:endParaRPr>
          </a:p>
          <a:p>
            <a:pPr lvl="1">
              <a:buFont typeface="Wingdings" panose="05000000000000000000" pitchFamily="2" charset="2"/>
              <a:buChar char="v"/>
            </a:pPr>
            <a:r>
              <a:rPr lang="en-US" sz="1500" dirty="0">
                <a:latin typeface="Arial" panose="020B0604020202020204" pitchFamily="34" charset="0"/>
                <a:cs typeface="Arial" panose="020B0604020202020204" pitchFamily="34" charset="0"/>
              </a:rPr>
              <a:t>“</a:t>
            </a:r>
            <a:r>
              <a:rPr lang="en-US" sz="1500" dirty="0" err="1">
                <a:latin typeface="Arial" panose="020B0604020202020204" pitchFamily="34" charset="0"/>
                <a:cs typeface="Arial" panose="020B0604020202020204" pitchFamily="34" charset="0"/>
              </a:rPr>
              <a:t>Học</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vấn</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là</a:t>
            </a:r>
            <a:r>
              <a:rPr lang="en-US" sz="1500" dirty="0">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những</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hiểu</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biết</a:t>
            </a:r>
            <a:r>
              <a:rPr lang="en-US" sz="1500" b="1" dirty="0">
                <a:solidFill>
                  <a:srgbClr val="C00000"/>
                </a:solidFill>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thu</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nhận</a:t>
            </a:r>
            <a:r>
              <a:rPr lang="en-US" sz="1500" dirty="0">
                <a:latin typeface="Arial" panose="020B0604020202020204" pitchFamily="34" charset="0"/>
                <a:cs typeface="Arial" panose="020B0604020202020204" pitchFamily="34" charset="0"/>
              </a:rPr>
              <a:t> qua </a:t>
            </a:r>
            <a:r>
              <a:rPr lang="en-US" sz="1500" dirty="0" err="1">
                <a:latin typeface="Arial" panose="020B0604020202020204" pitchFamily="34" charset="0"/>
                <a:cs typeface="Arial" panose="020B0604020202020204" pitchFamily="34" charset="0"/>
              </a:rPr>
              <a:t>quá</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trình</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học</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tập</a:t>
            </a:r>
            <a:r>
              <a:rPr lang="en-US" sz="1500" dirty="0">
                <a:latin typeface="Arial" panose="020B0604020202020204" pitchFamily="34" charset="0"/>
                <a:cs typeface="Arial" panose="020B0604020202020204" pitchFamily="34" charset="0"/>
              </a:rPr>
              <a:t> . </a:t>
            </a:r>
          </a:p>
          <a:p>
            <a:pPr lvl="1">
              <a:buFont typeface="Wingdings" panose="05000000000000000000" pitchFamily="2" charset="2"/>
              <a:buChar char="v"/>
            </a:pPr>
            <a:r>
              <a:rPr lang="en-US" sz="1500" dirty="0">
                <a:latin typeface="Arial" panose="020B0604020202020204" pitchFamily="34" charset="0"/>
                <a:cs typeface="Arial" panose="020B0604020202020204" pitchFamily="34" charset="0"/>
              </a:rPr>
              <a:t>“</a:t>
            </a:r>
            <a:r>
              <a:rPr lang="en-US" sz="1500" dirty="0" err="1">
                <a:latin typeface="Arial" panose="020B0604020202020204" pitchFamily="34" charset="0"/>
                <a:cs typeface="Arial" panose="020B0604020202020204" pitchFamily="34" charset="0"/>
              </a:rPr>
              <a:t>Sách</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là</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kho</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tàng</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quý</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báu</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cất</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giữ</a:t>
            </a:r>
            <a:r>
              <a:rPr lang="en-US" sz="1500" dirty="0">
                <a:latin typeface="Arial" panose="020B0604020202020204" pitchFamily="34" charset="0"/>
                <a:cs typeface="Arial" panose="020B0604020202020204" pitchFamily="34" charset="0"/>
              </a:rPr>
              <a:t> </a:t>
            </a:r>
            <a:r>
              <a:rPr lang="en-US" sz="1500" b="1" dirty="0">
                <a:solidFill>
                  <a:srgbClr val="C00000"/>
                </a:solidFill>
                <a:latin typeface="Arial" panose="020B0604020202020204" pitchFamily="34" charset="0"/>
                <a:cs typeface="Arial" panose="020B0604020202020204" pitchFamily="34" charset="0"/>
              </a:rPr>
              <a:t>di </a:t>
            </a:r>
            <a:r>
              <a:rPr lang="en-US" sz="1500" b="1" dirty="0" err="1">
                <a:solidFill>
                  <a:srgbClr val="C00000"/>
                </a:solidFill>
                <a:latin typeface="Arial" panose="020B0604020202020204" pitchFamily="34" charset="0"/>
                <a:cs typeface="Arial" panose="020B0604020202020204" pitchFamily="34" charset="0"/>
              </a:rPr>
              <a:t>sản</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tinh</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thần</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nhân</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loại</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Đọc</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sách</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là</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cách</a:t>
            </a:r>
            <a:r>
              <a:rPr lang="en-US" sz="1500" dirty="0">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ôn</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lại</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kinh</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nghiệm</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tư</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tưởng</a:t>
            </a:r>
            <a:r>
              <a:rPr lang="en-US" sz="1500" b="1" dirty="0">
                <a:solidFill>
                  <a:srgbClr val="C00000"/>
                </a:solidFill>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của</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nhân</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loại</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một</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mình</a:t>
            </a:r>
            <a:r>
              <a:rPr lang="en-US" sz="1500" dirty="0">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thụ</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hưởng</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các</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kiến</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thức</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lời</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dạy</a:t>
            </a:r>
            <a:r>
              <a:rPr lang="en-US" sz="1500"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biết</a:t>
            </a:r>
            <a:r>
              <a:rPr lang="en-US" sz="1500" b="1" dirty="0">
                <a:solidFill>
                  <a:srgbClr val="C00000"/>
                </a:solidFill>
                <a:latin typeface="Arial" panose="020B0604020202020204" pitchFamily="34" charset="0"/>
                <a:cs typeface="Arial" panose="020B0604020202020204" pitchFamily="34" charset="0"/>
              </a:rPr>
              <a:t> bao </a:t>
            </a:r>
            <a:r>
              <a:rPr lang="en-US" sz="1500" b="1" dirty="0" err="1">
                <a:solidFill>
                  <a:srgbClr val="C00000"/>
                </a:solidFill>
                <a:latin typeface="Arial" panose="020B0604020202020204" pitchFamily="34" charset="0"/>
                <a:cs typeface="Arial" panose="020B0604020202020204" pitchFamily="34" charset="0"/>
              </a:rPr>
              <a:t>người</a:t>
            </a:r>
            <a:r>
              <a:rPr lang="en-US" sz="1500" b="1" dirty="0">
                <a:solidFill>
                  <a:srgbClr val="C00000"/>
                </a:solidFill>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trong</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quá</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khứ</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tìm</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kiếm</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thu</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nhận</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được</a:t>
            </a:r>
            <a:r>
              <a:rPr lang="en-US" sz="1500" dirty="0">
                <a:latin typeface="Arial" panose="020B0604020202020204" pitchFamily="34" charset="0"/>
                <a:cs typeface="Arial" panose="020B0604020202020204" pitchFamily="34" charset="0"/>
              </a:rPr>
              <a:t>.</a:t>
            </a:r>
          </a:p>
          <a:p>
            <a:pPr marL="0" indent="0">
              <a:buNone/>
            </a:pPr>
            <a:r>
              <a:rPr lang="en-US" sz="1500" b="1" dirty="0">
                <a:latin typeface="Arial" panose="020B0604020202020204" pitchFamily="34" charset="0"/>
                <a:cs typeface="Arial" panose="020B0604020202020204" pitchFamily="34" charset="0"/>
              </a:rPr>
              <a:t>    b. </a:t>
            </a:r>
            <a:r>
              <a:rPr lang="en-US" sz="1500" b="1" dirty="0" err="1">
                <a:latin typeface="Arial" panose="020B0604020202020204" pitchFamily="34" charset="0"/>
                <a:cs typeface="Arial" panose="020B0604020202020204" pitchFamily="34" charset="0"/>
              </a:rPr>
              <a:t>Bàn</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luận</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về</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vấn</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đề</a:t>
            </a:r>
            <a:endParaRPr lang="en-US" sz="1500" dirty="0">
              <a:latin typeface="Arial" panose="020B0604020202020204" pitchFamily="34" charset="0"/>
              <a:cs typeface="Arial" panose="020B0604020202020204" pitchFamily="34" charset="0"/>
            </a:endParaRPr>
          </a:p>
          <a:p>
            <a:pPr lvl="1">
              <a:buFont typeface="Wingdings" panose="05000000000000000000" pitchFamily="2" charset="2"/>
              <a:buChar char="v"/>
            </a:pPr>
            <a:r>
              <a:rPr lang="en-US" sz="1500" b="1" i="1" dirty="0" err="1">
                <a:latin typeface="Arial" panose="020B0604020202020204" pitchFamily="34" charset="0"/>
                <a:cs typeface="Arial" panose="020B0604020202020204" pitchFamily="34" charset="0"/>
              </a:rPr>
              <a:t>Vai</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trò</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của</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đọc</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sách</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trong</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việc</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nâng</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cao</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học</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vấn</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Tại</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sao</a:t>
            </a:r>
            <a:r>
              <a:rPr lang="en-US" sz="1500" b="1" i="1" dirty="0">
                <a:latin typeface="Arial" panose="020B0604020202020204" pitchFamily="34" charset="0"/>
                <a:cs typeface="Arial" panose="020B0604020202020204" pitchFamily="34" charset="0"/>
              </a:rPr>
              <a:t>?)</a:t>
            </a:r>
            <a:endParaRPr lang="en-US" sz="1500" dirty="0">
              <a:latin typeface="Arial" panose="020B0604020202020204" pitchFamily="34" charset="0"/>
              <a:cs typeface="Arial" panose="020B0604020202020204" pitchFamily="34" charset="0"/>
            </a:endParaRPr>
          </a:p>
          <a:p>
            <a:pPr lvl="2"/>
            <a:r>
              <a:rPr lang="en-US" sz="1500" b="1" dirty="0" err="1">
                <a:solidFill>
                  <a:srgbClr val="C00000"/>
                </a:solidFill>
                <a:latin typeface="Arial" panose="020B0604020202020204" pitchFamily="34" charset="0"/>
                <a:cs typeface="Arial" panose="020B0604020202020204" pitchFamily="34" charset="0"/>
              </a:rPr>
              <a:t>Có</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rất</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nhiều</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cách</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tiếp</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thu</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học</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vấn</a:t>
            </a:r>
            <a:r>
              <a:rPr lang="en-US" sz="1500" b="1" dirty="0">
                <a:solidFill>
                  <a:srgbClr val="C00000"/>
                </a:solidFill>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như</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học</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từ</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bạn</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bè</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thầy</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cô</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tự</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học</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tự</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nghiên</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cứu</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từ</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thực</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tế</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cuộc</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sống</a:t>
            </a:r>
            <a:r>
              <a:rPr lang="en-US" sz="1500" dirty="0">
                <a:latin typeface="Arial" panose="020B0604020202020204" pitchFamily="34" charset="0"/>
                <a:cs typeface="Arial" panose="020B0604020202020204" pitchFamily="34" charset="0"/>
              </a:rPr>
              <a:t>.... </a:t>
            </a:r>
          </a:p>
          <a:p>
            <a:pPr lvl="2"/>
            <a:r>
              <a:rPr lang="en-US" sz="1500" dirty="0" err="1">
                <a:latin typeface="Arial" panose="020B0604020202020204" pitchFamily="34" charset="0"/>
                <a:cs typeface="Arial" panose="020B0604020202020204" pitchFamily="34" charset="0"/>
              </a:rPr>
              <a:t>Nhưng</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đọc</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sách</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vẫn</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là</a:t>
            </a:r>
            <a:r>
              <a:rPr lang="en-US" sz="1500" dirty="0">
                <a:latin typeface="Arial" panose="020B0604020202020204" pitchFamily="34" charset="0"/>
                <a:cs typeface="Arial" panose="020B0604020202020204" pitchFamily="34" charset="0"/>
              </a:rPr>
              <a:t> </a:t>
            </a:r>
            <a:r>
              <a:rPr lang="en-US" sz="1500" b="1" dirty="0">
                <a:solidFill>
                  <a:srgbClr val="C00000"/>
                </a:solidFill>
                <a:latin typeface="Arial" panose="020B0604020202020204" pitchFamily="34" charset="0"/>
                <a:cs typeface="Arial" panose="020B0604020202020204" pitchFamily="34" charset="0"/>
              </a:rPr>
              <a:t>con </a:t>
            </a:r>
            <a:r>
              <a:rPr lang="en-US" sz="1500" b="1" dirty="0" err="1">
                <a:solidFill>
                  <a:srgbClr val="C00000"/>
                </a:solidFill>
                <a:latin typeface="Arial" panose="020B0604020202020204" pitchFamily="34" charset="0"/>
                <a:cs typeface="Arial" panose="020B0604020202020204" pitchFamily="34" charset="0"/>
              </a:rPr>
              <a:t>đường</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quan</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trọng</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của</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học</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vấn</a:t>
            </a:r>
            <a:r>
              <a:rPr lang="en-US" sz="1500" b="1" dirty="0">
                <a:solidFill>
                  <a:srgbClr val="C00000"/>
                </a:solidFill>
                <a:latin typeface="Arial" panose="020B0604020202020204" pitchFamily="34" charset="0"/>
                <a:cs typeface="Arial" panose="020B0604020202020204" pitchFamily="34" charset="0"/>
              </a:rPr>
              <a:t> :</a:t>
            </a:r>
          </a:p>
          <a:p>
            <a:pPr marL="0" indent="0">
              <a:buNone/>
            </a:pPr>
            <a:r>
              <a:rPr lang="en-US" sz="1500" dirty="0">
                <a:latin typeface="Arial" panose="020B0604020202020204" pitchFamily="34" charset="0"/>
                <a:cs typeface="Arial" panose="020B0604020202020204" pitchFamily="34" charset="0"/>
              </a:rPr>
              <a:t>              	     + </a:t>
            </a:r>
            <a:r>
              <a:rPr lang="en-US" sz="1500" dirty="0" err="1">
                <a:latin typeface="Arial" panose="020B0604020202020204" pitchFamily="34" charset="0"/>
                <a:cs typeface="Arial" panose="020B0604020202020204" pitchFamily="34" charset="0"/>
              </a:rPr>
              <a:t>Vì</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sách</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là</a:t>
            </a:r>
            <a:r>
              <a:rPr lang="en-US" sz="1500" dirty="0">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cột</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mốc</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tiến</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hoá</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kiến</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thức</a:t>
            </a:r>
            <a:r>
              <a:rPr lang="en-US" sz="1500" b="1" dirty="0">
                <a:solidFill>
                  <a:srgbClr val="C00000"/>
                </a:solidFill>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của</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nhân</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loại</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nên</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muốn</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phát</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triển</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học</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vấn</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của</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mình</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thì</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mỗi</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cá</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nhân</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phải</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lấy</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thành</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quả</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nhân</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loại</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làm</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điểm</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xuất</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phát</a:t>
            </a:r>
            <a:r>
              <a:rPr lang="en-US" sz="1500" dirty="0">
                <a:latin typeface="Arial" panose="020B0604020202020204" pitchFamily="34" charset="0"/>
                <a:cs typeface="Arial" panose="020B0604020202020204" pitchFamily="34" charset="0"/>
              </a:rPr>
              <a:t>.</a:t>
            </a:r>
          </a:p>
          <a:p>
            <a:pPr marL="0" indent="0">
              <a:buNone/>
            </a:pPr>
            <a:r>
              <a:rPr lang="en-US" sz="1500" dirty="0">
                <a:latin typeface="Arial" panose="020B0604020202020204" pitchFamily="34" charset="0"/>
                <a:cs typeface="Arial" panose="020B0604020202020204" pitchFamily="34" charset="0"/>
              </a:rPr>
              <a:t>                      + </a:t>
            </a:r>
            <a:r>
              <a:rPr lang="en-US" sz="1500" b="1" dirty="0" err="1">
                <a:solidFill>
                  <a:srgbClr val="C00000"/>
                </a:solidFill>
                <a:latin typeface="Arial" panose="020B0604020202020204" pitchFamily="34" charset="0"/>
                <a:cs typeface="Arial" panose="020B0604020202020204" pitchFamily="34" charset="0"/>
              </a:rPr>
              <a:t>Kiến</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thức</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của</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mỗi</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người</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chỉ</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là</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hạt</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cát</a:t>
            </a:r>
            <a:r>
              <a:rPr lang="en-US" sz="1500" b="1" dirty="0">
                <a:solidFill>
                  <a:srgbClr val="C00000"/>
                </a:solidFill>
                <a:latin typeface="Arial" panose="020B0604020202020204" pitchFamily="34" charset="0"/>
                <a:cs typeface="Arial" panose="020B0604020202020204" pitchFamily="34" charset="0"/>
              </a:rPr>
              <a:t> </a:t>
            </a:r>
            <a:r>
              <a:rPr lang="en-US" sz="1500" dirty="0">
                <a:latin typeface="Arial" panose="020B0604020202020204" pitchFamily="34" charset="0"/>
                <a:cs typeface="Arial" panose="020B0604020202020204" pitchFamily="34" charset="0"/>
              </a:rPr>
              <a:t>so</a:t>
            </a:r>
            <a:r>
              <a:rPr lang="en-US" sz="1500" b="1" dirty="0">
                <a:solidFill>
                  <a:srgbClr val="C00000"/>
                </a:solidFill>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với</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biển</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kiến</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thức</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mênh</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mông</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có</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trong</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sách</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Vì</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vậy</a:t>
            </a:r>
            <a:r>
              <a:rPr lang="en-US" sz="1500" dirty="0">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cần</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phải</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đọc</a:t>
            </a:r>
            <a:r>
              <a:rPr lang="en-US" sz="1500" b="1" dirty="0">
                <a:solidFill>
                  <a:srgbClr val="C00000"/>
                </a:solidFill>
                <a:latin typeface="Arial" panose="020B0604020202020204" pitchFamily="34" charset="0"/>
                <a:cs typeface="Arial" panose="020B0604020202020204" pitchFamily="34" charset="0"/>
              </a:rPr>
              <a:t> </a:t>
            </a:r>
            <a:r>
              <a:rPr lang="en-US" sz="1500" b="1" dirty="0" err="1">
                <a:solidFill>
                  <a:srgbClr val="C00000"/>
                </a:solidFill>
                <a:latin typeface="Arial" panose="020B0604020202020204" pitchFamily="34" charset="0"/>
                <a:cs typeface="Arial" panose="020B0604020202020204" pitchFamily="34" charset="0"/>
              </a:rPr>
              <a:t>sách</a:t>
            </a:r>
            <a:r>
              <a:rPr lang="en-US" sz="1500" b="1" dirty="0">
                <a:solidFill>
                  <a:srgbClr val="C00000"/>
                </a:solidFill>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để</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mở</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rộng</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tầm</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hiểu</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biết</a:t>
            </a:r>
            <a:r>
              <a:rPr lang="en-US" sz="1500" dirty="0">
                <a:latin typeface="Arial" panose="020B0604020202020204" pitchFamily="34" charset="0"/>
                <a:cs typeface="Arial" panose="020B0604020202020204" pitchFamily="34" charset="0"/>
              </a:rPr>
              <a:t>.</a:t>
            </a:r>
          </a:p>
          <a:p>
            <a:pPr lvl="1">
              <a:buFont typeface="Wingdings" panose="05000000000000000000" pitchFamily="2" charset="2"/>
              <a:buChar char="v"/>
            </a:pPr>
            <a:r>
              <a:rPr lang="en-US" sz="1500" b="1" i="1" dirty="0" err="1">
                <a:latin typeface="Arial" panose="020B0604020202020204" pitchFamily="34" charset="0"/>
                <a:cs typeface="Arial" panose="020B0604020202020204" pitchFamily="34" charset="0"/>
              </a:rPr>
              <a:t>Biểu</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hiện</a:t>
            </a:r>
            <a:r>
              <a:rPr lang="en-US" sz="1500" b="1" i="1" dirty="0">
                <a:latin typeface="Arial" panose="020B0604020202020204" pitchFamily="34" charset="0"/>
                <a:cs typeface="Arial" panose="020B0604020202020204" pitchFamily="34" charset="0"/>
              </a:rPr>
              <a:t>  ý </a:t>
            </a:r>
            <a:r>
              <a:rPr lang="en-US" sz="1500" b="1" i="1" dirty="0" err="1">
                <a:latin typeface="Arial" panose="020B0604020202020204" pitchFamily="34" charset="0"/>
                <a:cs typeface="Arial" panose="020B0604020202020204" pitchFamily="34" charset="0"/>
              </a:rPr>
              <a:t>nghĩa</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của</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việc</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đọc</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sách</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trên</a:t>
            </a:r>
            <a:r>
              <a:rPr lang="en-US" sz="1500" b="1" i="1" dirty="0">
                <a:latin typeface="Arial" panose="020B0604020202020204" pitchFamily="34" charset="0"/>
                <a:cs typeface="Arial" panose="020B0604020202020204" pitchFamily="34" charset="0"/>
              </a:rPr>
              <a:t> con </a:t>
            </a:r>
            <a:r>
              <a:rPr lang="en-US" sz="1500" b="1" i="1" dirty="0" err="1">
                <a:latin typeface="Arial" panose="020B0604020202020204" pitchFamily="34" charset="0"/>
                <a:cs typeface="Arial" panose="020B0604020202020204" pitchFamily="34" charset="0"/>
              </a:rPr>
              <a:t>đường</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nâng</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cao</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học</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vấn</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Như</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thế</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nào</a:t>
            </a:r>
            <a:r>
              <a:rPr lang="en-US" sz="1500" b="1" i="1" dirty="0">
                <a:latin typeface="Arial" panose="020B0604020202020204" pitchFamily="34" charset="0"/>
                <a:cs typeface="Arial" panose="020B0604020202020204" pitchFamily="34" charset="0"/>
              </a:rPr>
              <a:t>?) : </a:t>
            </a:r>
          </a:p>
          <a:p>
            <a:pPr marL="0" indent="0">
              <a:buNone/>
            </a:pPr>
            <a:r>
              <a:rPr lang="en-US" sz="1500" b="1" i="1" dirty="0">
                <a:latin typeface="Arial" panose="020B0604020202020204" pitchFamily="34" charset="0"/>
                <a:cs typeface="Arial" panose="020B0604020202020204" pitchFamily="34" charset="0"/>
              </a:rPr>
              <a:t>               </a:t>
            </a:r>
            <a:r>
              <a:rPr lang="en-US" sz="1500" dirty="0">
                <a:latin typeface="Arial" panose="020B0604020202020204" pitchFamily="34" charset="0"/>
                <a:cs typeface="Arial" panose="020B0604020202020204" pitchFamily="34" charset="0"/>
              </a:rPr>
              <a:t>Hs </a:t>
            </a:r>
            <a:r>
              <a:rPr lang="en-US" sz="1500" dirty="0" err="1">
                <a:latin typeface="Arial" panose="020B0604020202020204" pitchFamily="34" charset="0"/>
                <a:cs typeface="Arial" panose="020B0604020202020204" pitchFamily="34" charset="0"/>
              </a:rPr>
              <a:t>cần</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lấy</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dẫn</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chứng</a:t>
            </a:r>
            <a:r>
              <a:rPr lang="en-US" sz="1500" dirty="0">
                <a:latin typeface="Arial" panose="020B0604020202020204" pitchFamily="34" charset="0"/>
                <a:cs typeface="Arial" panose="020B0604020202020204" pitchFamily="34" charset="0"/>
              </a:rPr>
              <a:t>          </a:t>
            </a:r>
          </a:p>
          <a:p>
            <a:pPr lvl="1">
              <a:buFont typeface="Wingdings" panose="05000000000000000000" pitchFamily="2" charset="2"/>
              <a:buChar char="v"/>
            </a:pPr>
            <a:r>
              <a:rPr lang="en-US" sz="1500" b="1" i="1" dirty="0" err="1">
                <a:latin typeface="Arial" panose="020B0604020202020204" pitchFamily="34" charset="0"/>
                <a:cs typeface="Arial" panose="020B0604020202020204" pitchFamily="34" charset="0"/>
              </a:rPr>
              <a:t>Phản</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đề</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Những</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biểu</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hiện</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trái</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ngược</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Như</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thế</a:t>
            </a:r>
            <a:r>
              <a:rPr lang="en-US" sz="1500" b="1" i="1" dirty="0">
                <a:latin typeface="Arial" panose="020B0604020202020204" pitchFamily="34" charset="0"/>
                <a:cs typeface="Arial" panose="020B0604020202020204" pitchFamily="34" charset="0"/>
              </a:rPr>
              <a:t> </a:t>
            </a:r>
            <a:r>
              <a:rPr lang="en-US" sz="1500" b="1" i="1" dirty="0" err="1">
                <a:latin typeface="Arial" panose="020B0604020202020204" pitchFamily="34" charset="0"/>
                <a:cs typeface="Arial" panose="020B0604020202020204" pitchFamily="34" charset="0"/>
              </a:rPr>
              <a:t>nào</a:t>
            </a:r>
            <a:r>
              <a:rPr lang="en-US" sz="1500" b="1" i="1" dirty="0">
                <a:latin typeface="Arial" panose="020B0604020202020204" pitchFamily="34" charset="0"/>
                <a:cs typeface="Arial" panose="020B0604020202020204" pitchFamily="34" charset="0"/>
              </a:rPr>
              <a:t>?)</a:t>
            </a:r>
            <a:endParaRPr lang="en-US" sz="1500" dirty="0">
              <a:latin typeface="Arial" panose="020B0604020202020204" pitchFamily="34" charset="0"/>
              <a:cs typeface="Arial" panose="020B0604020202020204" pitchFamily="34" charset="0"/>
            </a:endParaRPr>
          </a:p>
          <a:p>
            <a:pPr marL="0" indent="0">
              <a:buNone/>
            </a:pPr>
            <a:r>
              <a:rPr lang="en-US" sz="1500" b="1" dirty="0">
                <a:latin typeface="Arial" panose="020B0604020202020204" pitchFamily="34" charset="0"/>
                <a:cs typeface="Arial" panose="020B0604020202020204" pitchFamily="34" charset="0"/>
              </a:rPr>
              <a:t>    c.  </a:t>
            </a:r>
            <a:r>
              <a:rPr lang="en-US" sz="1500" b="1" dirty="0" err="1">
                <a:latin typeface="Arial" panose="020B0604020202020204" pitchFamily="34" charset="0"/>
                <a:cs typeface="Arial" panose="020B0604020202020204" pitchFamily="34" charset="0"/>
              </a:rPr>
              <a:t>Liên</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hệ</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bản</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thân</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rút</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ra</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bài</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học</a:t>
            </a:r>
            <a:r>
              <a:rPr lang="en-US" sz="1500" b="1" dirty="0">
                <a:latin typeface="Arial" panose="020B0604020202020204" pitchFamily="34" charset="0"/>
                <a:cs typeface="Arial" panose="020B0604020202020204" pitchFamily="34" charset="0"/>
              </a:rPr>
              <a:t> ( </a:t>
            </a:r>
            <a:r>
              <a:rPr lang="en-US" sz="1500" b="1" dirty="0" err="1">
                <a:latin typeface="Arial" panose="020B0604020202020204" pitchFamily="34" charset="0"/>
                <a:cs typeface="Arial" panose="020B0604020202020204" pitchFamily="34" charset="0"/>
              </a:rPr>
              <a:t>Làm</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gì</a:t>
            </a:r>
            <a:r>
              <a:rPr lang="en-US" sz="1500" b="1" dirty="0">
                <a:latin typeface="Arial" panose="020B0604020202020204" pitchFamily="34" charset="0"/>
                <a:cs typeface="Arial" panose="020B0604020202020204" pitchFamily="34" charset="0"/>
              </a:rPr>
              <a:t>?)</a:t>
            </a:r>
            <a:endParaRPr lang="en-US" sz="1500" dirty="0">
              <a:latin typeface="Arial" panose="020B0604020202020204" pitchFamily="34" charset="0"/>
              <a:cs typeface="Arial" panose="020B0604020202020204" pitchFamily="34" charset="0"/>
            </a:endParaRPr>
          </a:p>
          <a:p>
            <a:pPr marL="0" indent="0">
              <a:buNone/>
            </a:pPr>
            <a:r>
              <a:rPr lang="en-US" sz="1500" b="1" dirty="0">
                <a:latin typeface="Arial" panose="020B0604020202020204" pitchFamily="34" charset="0"/>
                <a:cs typeface="Arial" panose="020B0604020202020204" pitchFamily="34" charset="0"/>
              </a:rPr>
              <a:t>3</a:t>
            </a:r>
            <a:r>
              <a:rPr lang="en-US" sz="1500"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Kết</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đoạn</a:t>
            </a:r>
            <a:r>
              <a:rPr lang="en-US" sz="1500" dirty="0">
                <a:latin typeface="Arial" panose="020B0604020202020204" pitchFamily="34" charset="0"/>
                <a:cs typeface="Arial" panose="020B0604020202020204" pitchFamily="34" charset="0"/>
              </a:rPr>
              <a:t> : </a:t>
            </a:r>
            <a:r>
              <a:rPr lang="en-US" sz="1500" dirty="0" err="1">
                <a:latin typeface="Arial" panose="020B0604020202020204" pitchFamily="34" charset="0"/>
                <a:cs typeface="Arial" panose="020B0604020202020204" pitchFamily="34" charset="0"/>
              </a:rPr>
              <a:t>Khái</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quát</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khẳng</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định</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đọc</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sách</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là</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một</a:t>
            </a:r>
            <a:r>
              <a:rPr lang="en-US" sz="1500" dirty="0">
                <a:latin typeface="Arial" panose="020B0604020202020204" pitchFamily="34" charset="0"/>
                <a:cs typeface="Arial" panose="020B0604020202020204" pitchFamily="34" charset="0"/>
              </a:rPr>
              <a:t> con </a:t>
            </a:r>
            <a:r>
              <a:rPr lang="en-US" sz="1500" dirty="0" err="1">
                <a:latin typeface="Arial" panose="020B0604020202020204" pitchFamily="34" charset="0"/>
                <a:cs typeface="Arial" panose="020B0604020202020204" pitchFamily="34" charset="0"/>
              </a:rPr>
              <a:t>đường</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quan</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trọng</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của</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học</a:t>
            </a:r>
            <a:r>
              <a:rPr lang="en-US" sz="1500" dirty="0">
                <a:latin typeface="Arial" panose="020B0604020202020204" pitchFamily="34" charset="0"/>
                <a:cs typeface="Arial" panose="020B0604020202020204" pitchFamily="34" charset="0"/>
              </a:rPr>
              <a:t> </a:t>
            </a:r>
            <a:r>
              <a:rPr lang="en-US" sz="1500" dirty="0" err="1" smtClean="0">
                <a:latin typeface="Arial" panose="020B0604020202020204" pitchFamily="34" charset="0"/>
                <a:cs typeface="Arial" panose="020B0604020202020204" pitchFamily="34" charset="0"/>
              </a:rPr>
              <a:t>vấn</a:t>
            </a:r>
            <a:endParaRPr lang="en-US" sz="1500" b="1" dirty="0">
              <a:latin typeface="Arial" panose="020B0604020202020204" pitchFamily="34" charset="0"/>
              <a:cs typeface="Arial" panose="020B0604020202020204" pitchFamily="34" charset="0"/>
            </a:endParaRPr>
          </a:p>
          <a:p>
            <a:pPr marL="0" indent="0">
              <a:buNone/>
            </a:pPr>
            <a:endParaRPr lang="en-US" sz="1500" dirty="0">
              <a:latin typeface="Arial" panose="020B0604020202020204" pitchFamily="34" charset="0"/>
              <a:ea typeface="Arial" charset="0"/>
              <a:cs typeface="Arial" panose="020B0604020202020204" pitchFamily="34" charset="0"/>
            </a:endParaRPr>
          </a:p>
        </p:txBody>
      </p:sp>
      <p:sp>
        <p:nvSpPr>
          <p:cNvPr id="4" name="Title 1"/>
          <p:cNvSpPr txBox="1">
            <a:spLocks/>
          </p:cNvSpPr>
          <p:nvPr/>
        </p:nvSpPr>
        <p:spPr>
          <a:xfrm>
            <a:off x="457200" y="0"/>
            <a:ext cx="8229600" cy="838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b="1" dirty="0">
              <a:latin typeface="Tahoma" charset="0"/>
              <a:ea typeface="Tahoma" charset="0"/>
              <a:cs typeface="Tahoma"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763000" y="6096000"/>
            <a:ext cx="228600" cy="609600"/>
          </a:xfrm>
          <a:prstGeom prst="rect">
            <a:avLst/>
          </a:prstGeom>
        </p:spPr>
      </p:pic>
      <p:sp>
        <p:nvSpPr>
          <p:cNvPr id="6" name="Rectangle 5"/>
          <p:cNvSpPr/>
          <p:nvPr/>
        </p:nvSpPr>
        <p:spPr>
          <a:xfrm>
            <a:off x="457200" y="52865"/>
            <a:ext cx="784189" cy="456535"/>
          </a:xfrm>
          <a:prstGeom prst="rect">
            <a:avLst/>
          </a:prstGeom>
        </p:spPr>
        <p:txBody>
          <a:bodyPr wrap="none">
            <a:spAutoFit/>
          </a:bodyPr>
          <a:lstStyle/>
          <a:p>
            <a:pPr>
              <a:lnSpc>
                <a:spcPct val="150000"/>
              </a:lnSpc>
            </a:pPr>
            <a:r>
              <a:rPr lang="en-US" b="1" dirty="0" err="1" smtClean="0">
                <a:latin typeface="Arial" charset="0"/>
                <a:ea typeface="Arial" charset="0"/>
                <a:cs typeface="Arial" charset="0"/>
              </a:rPr>
              <a:t>Gợi</a:t>
            </a:r>
            <a:r>
              <a:rPr lang="en-US" b="1" dirty="0" smtClean="0">
                <a:latin typeface="Arial" charset="0"/>
                <a:ea typeface="Arial" charset="0"/>
                <a:cs typeface="Arial" charset="0"/>
              </a:rPr>
              <a:t> ý</a:t>
            </a:r>
            <a:endParaRPr lang="en-US" b="1"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845753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B987A9-9897-3944-8657-EA9945014646}"/>
              </a:ext>
            </a:extLst>
          </p:cNvPr>
          <p:cNvSpPr txBox="1"/>
          <p:nvPr/>
        </p:nvSpPr>
        <p:spPr>
          <a:xfrm>
            <a:off x="1143000" y="609600"/>
            <a:ext cx="6172200" cy="923330"/>
          </a:xfrm>
          <a:prstGeom prst="rect">
            <a:avLst/>
          </a:prstGeom>
          <a:solidFill>
            <a:schemeClr val="accent3">
              <a:lumMod val="40000"/>
              <a:lumOff val="60000"/>
            </a:schemeClr>
          </a:solidFill>
        </p:spPr>
        <p:txBody>
          <a:bodyPr wrap="square" rtlCol="0">
            <a:spAutoFit/>
          </a:bodyPr>
          <a:lstStyle/>
          <a:p>
            <a:endParaRPr lang="vi-VN" b="1" dirty="0"/>
          </a:p>
          <a:p>
            <a:endParaRPr lang="vi-VN" b="1" dirty="0"/>
          </a:p>
          <a:p>
            <a:endParaRPr lang="vi-VN" b="1" dirty="0"/>
          </a:p>
        </p:txBody>
      </p:sp>
      <p:sp>
        <p:nvSpPr>
          <p:cNvPr id="2" name="TextBox 1"/>
          <p:cNvSpPr txBox="1"/>
          <p:nvPr/>
        </p:nvSpPr>
        <p:spPr>
          <a:xfrm>
            <a:off x="838200" y="381000"/>
            <a:ext cx="7620000" cy="5632311"/>
          </a:xfrm>
          <a:prstGeom prst="rect">
            <a:avLst/>
          </a:prstGeom>
          <a:noFill/>
        </p:spPr>
        <p:txBody>
          <a:bodyPr wrap="square" rtlCol="0">
            <a:spAutoFit/>
          </a:bodyPr>
          <a:lstStyle/>
          <a:p>
            <a:r>
              <a:rPr lang="en-US" sz="2400" b="1" i="1" dirty="0" smtClean="0">
                <a:solidFill>
                  <a:schemeClr val="accent1"/>
                </a:solidFill>
                <a:latin typeface="Times New Roman" panose="02020603050405020304" pitchFamily="18" charset="0"/>
                <a:cs typeface="Times New Roman" panose="02020603050405020304" pitchFamily="18" charset="0"/>
              </a:rPr>
              <a:t>                                                    (</a:t>
            </a:r>
            <a:r>
              <a:rPr lang="en-US" sz="2400" b="1" i="1" dirty="0" err="1" smtClean="0">
                <a:solidFill>
                  <a:schemeClr val="accent1"/>
                </a:solidFill>
                <a:latin typeface="Times New Roman" panose="02020603050405020304" pitchFamily="18" charset="0"/>
                <a:cs typeface="Times New Roman" panose="02020603050405020304" pitchFamily="18" charset="0"/>
              </a:rPr>
              <a:t>Còn</a:t>
            </a:r>
            <a:r>
              <a:rPr lang="en-US" sz="2400" b="1" i="1" dirty="0" smtClean="0">
                <a:solidFill>
                  <a:schemeClr val="accent1"/>
                </a:solidFill>
                <a:latin typeface="Times New Roman" panose="02020603050405020304" pitchFamily="18" charset="0"/>
                <a:cs typeface="Times New Roman" panose="02020603050405020304" pitchFamily="18" charset="0"/>
              </a:rPr>
              <a:t> </a:t>
            </a:r>
            <a:r>
              <a:rPr lang="en-US" sz="2400" b="1" i="1" dirty="0" err="1">
                <a:solidFill>
                  <a:schemeClr val="accent1"/>
                </a:solidFill>
                <a:latin typeface="Times New Roman" panose="02020603050405020304" pitchFamily="18" charset="0"/>
                <a:cs typeface="Times New Roman" panose="02020603050405020304" pitchFamily="18" charset="0"/>
              </a:rPr>
              <a:t>nữa</a:t>
            </a:r>
            <a:r>
              <a:rPr lang="en-US" sz="2400" b="1" i="1" dirty="0">
                <a:solidFill>
                  <a:schemeClr val="accent1"/>
                </a:solidFill>
                <a:latin typeface="Times New Roman" panose="02020603050405020304" pitchFamily="18" charset="0"/>
                <a:cs typeface="Times New Roman" panose="02020603050405020304" pitchFamily="18" charset="0"/>
              </a:rPr>
              <a:t>)</a:t>
            </a:r>
            <a:endParaRPr lang="en-US" sz="2400" dirty="0">
              <a:solidFill>
                <a:schemeClr val="accent1"/>
              </a:solidFill>
              <a:latin typeface="Times New Roman" panose="02020603050405020304" pitchFamily="18" charset="0"/>
              <a:cs typeface="Times New Roman" panose="02020603050405020304" pitchFamily="18" charset="0"/>
            </a:endParaRPr>
          </a:p>
          <a:p>
            <a:r>
              <a:rPr lang="en-US" sz="2400" b="1" i="1" dirty="0">
                <a:solidFill>
                  <a:schemeClr val="accent1"/>
                </a:solidFill>
                <a:latin typeface="Times New Roman" panose="02020603050405020304" pitchFamily="18" charset="0"/>
                <a:cs typeface="Times New Roman" panose="02020603050405020304" pitchFamily="18" charset="0"/>
              </a:rPr>
              <a:t>                   </a:t>
            </a:r>
            <a:r>
              <a:rPr lang="en-US" sz="2400" b="1" i="1" dirty="0" smtClean="0">
                <a:solidFill>
                  <a:schemeClr val="accent1"/>
                </a:solidFill>
                <a:latin typeface="Times New Roman" panose="02020603050405020304" pitchFamily="18" charset="0"/>
                <a:cs typeface="Times New Roman" panose="02020603050405020304" pitchFamily="18" charset="0"/>
              </a:rPr>
              <a:t>  </a:t>
            </a:r>
            <a:r>
              <a:rPr lang="en-GB" sz="2400" b="1" dirty="0" err="1">
                <a:solidFill>
                  <a:schemeClr val="accent1"/>
                </a:solidFill>
                <a:latin typeface="Times New Roman" panose="02020603050405020304" pitchFamily="18" charset="0"/>
                <a:cs typeface="Times New Roman" panose="02020603050405020304" pitchFamily="18" charset="0"/>
              </a:rPr>
              <a:t>Chúc</a:t>
            </a:r>
            <a:r>
              <a:rPr lang="en-GB" sz="2400" b="1" dirty="0">
                <a:solidFill>
                  <a:schemeClr val="accent1"/>
                </a:solidFill>
                <a:latin typeface="Times New Roman" panose="02020603050405020304" pitchFamily="18" charset="0"/>
                <a:cs typeface="Times New Roman" panose="02020603050405020304" pitchFamily="18" charset="0"/>
              </a:rPr>
              <a:t> </a:t>
            </a:r>
            <a:r>
              <a:rPr lang="en-GB" sz="2400" b="1" dirty="0" err="1">
                <a:solidFill>
                  <a:schemeClr val="accent1"/>
                </a:solidFill>
                <a:latin typeface="Times New Roman" panose="02020603050405020304" pitchFamily="18" charset="0"/>
                <a:cs typeface="Times New Roman" panose="02020603050405020304" pitchFamily="18" charset="0"/>
              </a:rPr>
              <a:t>các</a:t>
            </a:r>
            <a:r>
              <a:rPr lang="en-GB" sz="2400" b="1" dirty="0">
                <a:solidFill>
                  <a:schemeClr val="accent1"/>
                </a:solidFill>
                <a:latin typeface="Times New Roman" panose="02020603050405020304" pitchFamily="18" charset="0"/>
                <a:cs typeface="Times New Roman" panose="02020603050405020304" pitchFamily="18" charset="0"/>
              </a:rPr>
              <a:t> con </a:t>
            </a:r>
            <a:r>
              <a:rPr lang="en-GB" sz="2400" b="1" dirty="0" err="1">
                <a:solidFill>
                  <a:schemeClr val="accent1"/>
                </a:solidFill>
                <a:latin typeface="Times New Roman" panose="02020603050405020304" pitchFamily="18" charset="0"/>
                <a:cs typeface="Times New Roman" panose="02020603050405020304" pitchFamily="18" charset="0"/>
              </a:rPr>
              <a:t>ôn</a:t>
            </a:r>
            <a:r>
              <a:rPr lang="en-GB" sz="2400" b="1" dirty="0">
                <a:solidFill>
                  <a:schemeClr val="accent1"/>
                </a:solidFill>
                <a:latin typeface="Times New Roman" panose="02020603050405020304" pitchFamily="18" charset="0"/>
                <a:cs typeface="Times New Roman" panose="02020603050405020304" pitchFamily="18" charset="0"/>
              </a:rPr>
              <a:t> </a:t>
            </a:r>
            <a:r>
              <a:rPr lang="en-GB" sz="2400" b="1" dirty="0" err="1">
                <a:solidFill>
                  <a:schemeClr val="accent1"/>
                </a:solidFill>
                <a:latin typeface="Times New Roman" panose="02020603050405020304" pitchFamily="18" charset="0"/>
                <a:cs typeface="Times New Roman" panose="02020603050405020304" pitchFamily="18" charset="0"/>
              </a:rPr>
              <a:t>tập</a:t>
            </a:r>
            <a:r>
              <a:rPr lang="en-GB" sz="2400" b="1" dirty="0">
                <a:solidFill>
                  <a:schemeClr val="accent1"/>
                </a:solidFill>
                <a:latin typeface="Times New Roman" panose="02020603050405020304" pitchFamily="18" charset="0"/>
                <a:cs typeface="Times New Roman" panose="02020603050405020304" pitchFamily="18" charset="0"/>
              </a:rPr>
              <a:t> </a:t>
            </a:r>
            <a:r>
              <a:rPr lang="en-GB" sz="2400" b="1" dirty="0" err="1">
                <a:solidFill>
                  <a:schemeClr val="accent1"/>
                </a:solidFill>
                <a:latin typeface="Times New Roman" panose="02020603050405020304" pitchFamily="18" charset="0"/>
                <a:cs typeface="Times New Roman" panose="02020603050405020304" pitchFamily="18" charset="0"/>
              </a:rPr>
              <a:t>tốt</a:t>
            </a:r>
            <a:r>
              <a:rPr lang="en-GB" sz="2400" b="1" dirty="0">
                <a:solidFill>
                  <a:schemeClr val="accent1"/>
                </a:solidFill>
                <a:latin typeface="Times New Roman" panose="02020603050405020304" pitchFamily="18" charset="0"/>
                <a:cs typeface="Times New Roman" panose="02020603050405020304" pitchFamily="18" charset="0"/>
              </a:rPr>
              <a:t>!</a:t>
            </a:r>
            <a:endParaRPr lang="en-US" sz="2400" dirty="0">
              <a:solidFill>
                <a:schemeClr val="accent1"/>
              </a:solidFill>
              <a:latin typeface="Times New Roman" panose="02020603050405020304" pitchFamily="18" charset="0"/>
              <a:cs typeface="Times New Roman" panose="02020603050405020304" pitchFamily="18" charset="0"/>
            </a:endParaRPr>
          </a:p>
          <a:p>
            <a:pPr algn="just"/>
            <a:r>
              <a:rPr lang="en-GB" sz="2400" b="1" u="sng" dirty="0" err="1">
                <a:solidFill>
                  <a:schemeClr val="accent1"/>
                </a:solidFill>
                <a:latin typeface="Times New Roman" panose="02020603050405020304" pitchFamily="18" charset="0"/>
                <a:cs typeface="Times New Roman" panose="02020603050405020304" pitchFamily="18" charset="0"/>
              </a:rPr>
              <a:t>Lời</a:t>
            </a:r>
            <a:r>
              <a:rPr lang="en-GB" sz="2400" b="1" u="sng" dirty="0">
                <a:solidFill>
                  <a:schemeClr val="accent1"/>
                </a:solidFill>
                <a:latin typeface="Times New Roman" panose="02020603050405020304" pitchFamily="18" charset="0"/>
                <a:cs typeface="Times New Roman" panose="02020603050405020304" pitchFamily="18" charset="0"/>
              </a:rPr>
              <a:t> </a:t>
            </a:r>
            <a:r>
              <a:rPr lang="en-GB" sz="2400" b="1" u="sng" dirty="0" err="1">
                <a:solidFill>
                  <a:schemeClr val="accent1"/>
                </a:solidFill>
                <a:latin typeface="Times New Roman" panose="02020603050405020304" pitchFamily="18" charset="0"/>
                <a:cs typeface="Times New Roman" panose="02020603050405020304" pitchFamily="18" charset="0"/>
              </a:rPr>
              <a:t>nhắn</a:t>
            </a:r>
            <a:r>
              <a:rPr lang="en-GB" sz="2400" b="1" u="sng" dirty="0">
                <a:solidFill>
                  <a:schemeClr val="accent1"/>
                </a:solidFill>
                <a:latin typeface="Times New Roman" panose="02020603050405020304" pitchFamily="18" charset="0"/>
                <a:cs typeface="Times New Roman" panose="02020603050405020304" pitchFamily="18" charset="0"/>
              </a:rPr>
              <a:t> </a:t>
            </a:r>
            <a:r>
              <a:rPr lang="en-GB" sz="2400" b="1" u="sng" dirty="0" err="1">
                <a:solidFill>
                  <a:schemeClr val="accent1"/>
                </a:solidFill>
                <a:latin typeface="Times New Roman" panose="02020603050405020304" pitchFamily="18" charset="0"/>
                <a:cs typeface="Times New Roman" panose="02020603050405020304" pitchFamily="18" charset="0"/>
              </a:rPr>
              <a:t>gửi</a:t>
            </a:r>
            <a:r>
              <a:rPr lang="en-GB" sz="2400" b="1" dirty="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Viết</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đoạn</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văn</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nghị</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luận</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xã</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hội</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là</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một</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phần</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không</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thể</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thiếu</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trong</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các</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bài</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thi</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Ngữ</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văn</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vào</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lớp</a:t>
            </a:r>
            <a:r>
              <a:rPr lang="en-GB" sz="2400" b="1" i="1" dirty="0" smtClean="0">
                <a:solidFill>
                  <a:schemeClr val="accent1"/>
                </a:solidFill>
                <a:latin typeface="Times New Roman" panose="02020603050405020304" pitchFamily="18" charset="0"/>
                <a:cs typeface="Times New Roman" panose="02020603050405020304" pitchFamily="18" charset="0"/>
              </a:rPr>
              <a:t> 10 </a:t>
            </a:r>
            <a:r>
              <a:rPr lang="en-GB" sz="2400" b="1" i="1" dirty="0" err="1" smtClean="0">
                <a:solidFill>
                  <a:schemeClr val="accent1"/>
                </a:solidFill>
                <a:latin typeface="Times New Roman" panose="02020603050405020304" pitchFamily="18" charset="0"/>
                <a:cs typeface="Times New Roman" panose="02020603050405020304" pitchFamily="18" charset="0"/>
              </a:rPr>
              <a:t>trong</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những</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năm</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gần</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đây</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Để</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có</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được</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kiến</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thức</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làm</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những</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dạng</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bài</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này</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các</a:t>
            </a:r>
            <a:r>
              <a:rPr lang="en-GB" sz="2400" b="1" i="1" dirty="0" smtClean="0">
                <a:solidFill>
                  <a:schemeClr val="accent1"/>
                </a:solidFill>
                <a:latin typeface="Times New Roman" panose="02020603050405020304" pitchFamily="18" charset="0"/>
                <a:cs typeface="Times New Roman" panose="02020603050405020304" pitchFamily="18" charset="0"/>
              </a:rPr>
              <a:t> con </a:t>
            </a:r>
            <a:r>
              <a:rPr lang="en-GB" sz="2400" b="1" i="1" dirty="0" err="1" smtClean="0">
                <a:solidFill>
                  <a:schemeClr val="accent1"/>
                </a:solidFill>
                <a:latin typeface="Times New Roman" panose="02020603050405020304" pitchFamily="18" charset="0"/>
                <a:cs typeface="Times New Roman" panose="02020603050405020304" pitchFamily="18" charset="0"/>
              </a:rPr>
              <a:t>cần</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tìm</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hiểu</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chú</a:t>
            </a:r>
            <a:r>
              <a:rPr lang="en-GB" sz="2400" b="1" i="1" dirty="0" smtClean="0">
                <a:solidFill>
                  <a:schemeClr val="accent1"/>
                </a:solidFill>
                <a:latin typeface="Times New Roman" panose="02020603050405020304" pitchFamily="18" charset="0"/>
                <a:cs typeface="Times New Roman" panose="02020603050405020304" pitchFamily="18" charset="0"/>
              </a:rPr>
              <a:t> ý, </a:t>
            </a:r>
            <a:r>
              <a:rPr lang="en-GB" sz="2400" b="1" i="1" dirty="0" err="1" smtClean="0">
                <a:solidFill>
                  <a:schemeClr val="accent1"/>
                </a:solidFill>
                <a:latin typeface="Times New Roman" panose="02020603050405020304" pitchFamily="18" charset="0"/>
                <a:cs typeface="Times New Roman" panose="02020603050405020304" pitchFamily="18" charset="0"/>
              </a:rPr>
              <a:t>để</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tâm</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đến</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những</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vấn</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đề</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xã</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hội</a:t>
            </a:r>
            <a:r>
              <a:rPr lang="en-GB" sz="2400" b="1" i="1" dirty="0">
                <a:solidFill>
                  <a:schemeClr val="accent1"/>
                </a:solidFill>
                <a:latin typeface="Times New Roman" panose="02020603050405020304" pitchFamily="18" charset="0"/>
                <a:cs typeface="Times New Roman" panose="02020603050405020304" pitchFamily="18" charset="0"/>
              </a:rPr>
              <a:t> </a:t>
            </a:r>
            <a:r>
              <a:rPr lang="en-GB" sz="2400" b="1" i="1" dirty="0" smtClean="0">
                <a:solidFill>
                  <a:schemeClr val="accent1"/>
                </a:solidFill>
                <a:latin typeface="Times New Roman" panose="02020603050405020304" pitchFamily="18" charset="0"/>
                <a:cs typeface="Times New Roman" panose="02020603050405020304" pitchFamily="18" charset="0"/>
              </a:rPr>
              <a:t>qua </a:t>
            </a:r>
            <a:r>
              <a:rPr lang="en-GB" sz="2400" b="1" i="1" dirty="0" err="1" smtClean="0">
                <a:solidFill>
                  <a:schemeClr val="accent1"/>
                </a:solidFill>
                <a:latin typeface="Times New Roman" panose="02020603050405020304" pitchFamily="18" charset="0"/>
                <a:cs typeface="Times New Roman" panose="02020603050405020304" pitchFamily="18" charset="0"/>
              </a:rPr>
              <a:t>thực</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tế</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cuộc</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sống</a:t>
            </a:r>
            <a:r>
              <a:rPr lang="en-GB" sz="2400" b="1" i="1" dirty="0" smtClean="0">
                <a:solidFill>
                  <a:schemeClr val="accent1"/>
                </a:solidFill>
                <a:latin typeface="Times New Roman" panose="02020603050405020304" pitchFamily="18" charset="0"/>
                <a:cs typeface="Times New Roman" panose="02020603050405020304" pitchFamily="18" charset="0"/>
              </a:rPr>
              <a:t> hay qua </a:t>
            </a:r>
            <a:r>
              <a:rPr lang="en-GB" sz="2400" b="1" i="1" dirty="0" err="1" smtClean="0">
                <a:solidFill>
                  <a:schemeClr val="accent1"/>
                </a:solidFill>
                <a:latin typeface="Times New Roman" panose="02020603050405020304" pitchFamily="18" charset="0"/>
                <a:cs typeface="Times New Roman" panose="02020603050405020304" pitchFamily="18" charset="0"/>
              </a:rPr>
              <a:t>các</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phương</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tiện</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thông</a:t>
            </a:r>
            <a:r>
              <a:rPr lang="en-GB" sz="2400" b="1" i="1" dirty="0" smtClean="0">
                <a:solidFill>
                  <a:schemeClr val="accent1"/>
                </a:solidFill>
                <a:latin typeface="Times New Roman" panose="02020603050405020304" pitchFamily="18" charset="0"/>
                <a:cs typeface="Times New Roman" panose="02020603050405020304" pitchFamily="18" charset="0"/>
              </a:rPr>
              <a:t> tin </a:t>
            </a:r>
            <a:r>
              <a:rPr lang="en-GB" sz="2400" b="1" i="1" dirty="0" err="1" smtClean="0">
                <a:solidFill>
                  <a:schemeClr val="accent1"/>
                </a:solidFill>
                <a:latin typeface="Times New Roman" panose="02020603050405020304" pitchFamily="18" charset="0"/>
                <a:cs typeface="Times New Roman" panose="02020603050405020304" pitchFamily="18" charset="0"/>
              </a:rPr>
              <a:t>đại</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chúng</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như</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ti</a:t>
            </a:r>
            <a:r>
              <a:rPr lang="en-GB" sz="2400" b="1" i="1" dirty="0" smtClean="0">
                <a:solidFill>
                  <a:schemeClr val="accent1"/>
                </a:solidFill>
                <a:latin typeface="Times New Roman" panose="02020603050405020304" pitchFamily="18" charset="0"/>
                <a:cs typeface="Times New Roman" panose="02020603050405020304" pitchFamily="18" charset="0"/>
              </a:rPr>
              <a:t> vi, </a:t>
            </a:r>
            <a:r>
              <a:rPr lang="en-GB" sz="2400" b="1" i="1" dirty="0" err="1" smtClean="0">
                <a:solidFill>
                  <a:schemeClr val="accent1"/>
                </a:solidFill>
                <a:latin typeface="Times New Roman" panose="02020603050405020304" pitchFamily="18" charset="0"/>
                <a:cs typeface="Times New Roman" panose="02020603050405020304" pitchFamily="18" charset="0"/>
              </a:rPr>
              <a:t>mạng</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xã</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hội</a:t>
            </a:r>
            <a:r>
              <a:rPr lang="en-GB" sz="2400" b="1" i="1" dirty="0" smtClean="0">
                <a:solidFill>
                  <a:schemeClr val="accent1"/>
                </a:solidFill>
                <a:latin typeface="Times New Roman" panose="02020603050405020304" pitchFamily="18" charset="0"/>
                <a:cs typeface="Times New Roman" panose="02020603050405020304" pitchFamily="18" charset="0"/>
              </a:rPr>
              <a:t> … </a:t>
            </a:r>
            <a:r>
              <a:rPr lang="en-GB" sz="2400" b="1" i="1" dirty="0" err="1" smtClean="0">
                <a:solidFill>
                  <a:schemeClr val="accent1"/>
                </a:solidFill>
                <a:latin typeface="Times New Roman" panose="02020603050405020304" pitchFamily="18" charset="0"/>
                <a:cs typeface="Times New Roman" panose="02020603050405020304" pitchFamily="18" charset="0"/>
              </a:rPr>
              <a:t>để</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có</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kiến</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thức</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và</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góc</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nhìn</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mới</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mẻ</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sâu</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sắc</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Đồng</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thời</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việc</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rèn</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luyện</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kĩ</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năng</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viết</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đoạn</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văn</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nghị</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luận</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xã</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hội</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cũng</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rất</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cần</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thiết</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để</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các</a:t>
            </a:r>
            <a:r>
              <a:rPr lang="en-GB" sz="2400" b="1" i="1" dirty="0" smtClean="0">
                <a:solidFill>
                  <a:schemeClr val="accent1"/>
                </a:solidFill>
                <a:latin typeface="Times New Roman" panose="02020603050405020304" pitchFamily="18" charset="0"/>
                <a:cs typeface="Times New Roman" panose="02020603050405020304" pitchFamily="18" charset="0"/>
              </a:rPr>
              <a:t> con </a:t>
            </a:r>
            <a:r>
              <a:rPr lang="en-GB" sz="2400" b="1" i="1" dirty="0" err="1" smtClean="0">
                <a:solidFill>
                  <a:schemeClr val="accent1"/>
                </a:solidFill>
                <a:latin typeface="Times New Roman" panose="02020603050405020304" pitchFamily="18" charset="0"/>
                <a:cs typeface="Times New Roman" panose="02020603050405020304" pitchFamily="18" charset="0"/>
              </a:rPr>
              <a:t>có</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thể</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trình</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bày</a:t>
            </a:r>
            <a:r>
              <a:rPr lang="en-GB" sz="2400" b="1" i="1" dirty="0" smtClean="0">
                <a:solidFill>
                  <a:schemeClr val="accent1"/>
                </a:solidFill>
                <a:latin typeface="Times New Roman" panose="02020603050405020304" pitchFamily="18" charset="0"/>
                <a:cs typeface="Times New Roman" panose="02020603050405020304" pitchFamily="18" charset="0"/>
              </a:rPr>
              <a:t> ý </a:t>
            </a:r>
            <a:r>
              <a:rPr lang="en-GB" sz="2400" b="1" i="1" dirty="0" err="1" smtClean="0">
                <a:solidFill>
                  <a:schemeClr val="accent1"/>
                </a:solidFill>
                <a:latin typeface="Times New Roman" panose="02020603050405020304" pitchFamily="18" charset="0"/>
                <a:cs typeface="Times New Roman" panose="02020603050405020304" pitchFamily="18" charset="0"/>
              </a:rPr>
              <a:t>kiến</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quan</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điểm</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của</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mình</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một</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cách</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rõ</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ràng</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mạch</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lạc</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ngắn</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gọn</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đủ</a:t>
            </a:r>
            <a:r>
              <a:rPr lang="en-GB" sz="2400" b="1" i="1" dirty="0" smtClean="0">
                <a:solidFill>
                  <a:schemeClr val="accent1"/>
                </a:solidFill>
                <a:latin typeface="Times New Roman" panose="02020603050405020304" pitchFamily="18" charset="0"/>
                <a:cs typeface="Times New Roman" panose="02020603050405020304" pitchFamily="18" charset="0"/>
              </a:rPr>
              <a:t> ý. </a:t>
            </a:r>
            <a:r>
              <a:rPr lang="en-GB" sz="2400" b="1" i="1" dirty="0" err="1" smtClean="0">
                <a:solidFill>
                  <a:schemeClr val="accent1"/>
                </a:solidFill>
                <a:latin typeface="Times New Roman" panose="02020603050405020304" pitchFamily="18" charset="0"/>
                <a:cs typeface="Times New Roman" panose="02020603050405020304" pitchFamily="18" charset="0"/>
              </a:rPr>
              <a:t>Chúc</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các</a:t>
            </a:r>
            <a:r>
              <a:rPr lang="en-GB" sz="2400" b="1" i="1" dirty="0" smtClean="0">
                <a:solidFill>
                  <a:schemeClr val="accent1"/>
                </a:solidFill>
                <a:latin typeface="Times New Roman" panose="02020603050405020304" pitchFamily="18" charset="0"/>
                <a:cs typeface="Times New Roman" panose="02020603050405020304" pitchFamily="18" charset="0"/>
              </a:rPr>
              <a:t> con </a:t>
            </a:r>
            <a:r>
              <a:rPr lang="en-GB" sz="2400" b="1" i="1" dirty="0" err="1" smtClean="0">
                <a:solidFill>
                  <a:schemeClr val="accent1"/>
                </a:solidFill>
                <a:latin typeface="Times New Roman" panose="02020603050405020304" pitchFamily="18" charset="0"/>
                <a:cs typeface="Times New Roman" panose="02020603050405020304" pitchFamily="18" charset="0"/>
              </a:rPr>
              <a:t>có</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những</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đoạn</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văn</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nghị</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luận</a:t>
            </a:r>
            <a:r>
              <a:rPr lang="en-GB" sz="2400" b="1" i="1" dirty="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xã</a:t>
            </a:r>
            <a:r>
              <a:rPr lang="en-GB" sz="2400" b="1" i="1" dirty="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hội</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thật</a:t>
            </a:r>
            <a:r>
              <a:rPr lang="en-GB" sz="2400" b="1" i="1" dirty="0" smtClean="0">
                <a:solidFill>
                  <a:schemeClr val="accent1"/>
                </a:solidFill>
                <a:latin typeface="Times New Roman" panose="02020603050405020304" pitchFamily="18" charset="0"/>
                <a:cs typeface="Times New Roman" panose="02020603050405020304" pitchFamily="18" charset="0"/>
              </a:rPr>
              <a:t> hay, </a:t>
            </a:r>
            <a:r>
              <a:rPr lang="en-GB" sz="2400" b="1" i="1" dirty="0" err="1" smtClean="0">
                <a:solidFill>
                  <a:schemeClr val="accent1"/>
                </a:solidFill>
                <a:latin typeface="Times New Roman" panose="02020603050405020304" pitchFamily="18" charset="0"/>
                <a:cs typeface="Times New Roman" panose="02020603050405020304" pitchFamily="18" charset="0"/>
              </a:rPr>
              <a:t>thật</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chân</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thành</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và</a:t>
            </a:r>
            <a:r>
              <a:rPr lang="en-GB" sz="2400" b="1" i="1" dirty="0" smtClean="0">
                <a:solidFill>
                  <a:schemeClr val="accent1"/>
                </a:solidFill>
                <a:latin typeface="Times New Roman" panose="02020603050405020304" pitchFamily="18" charset="0"/>
                <a:cs typeface="Times New Roman" panose="02020603050405020304" pitchFamily="18" charset="0"/>
              </a:rPr>
              <a:t> </a:t>
            </a:r>
            <a:r>
              <a:rPr lang="en-GB" sz="2400" b="1" i="1" dirty="0" err="1" smtClean="0">
                <a:solidFill>
                  <a:schemeClr val="accent1"/>
                </a:solidFill>
                <a:latin typeface="Times New Roman" panose="02020603050405020304" pitchFamily="18" charset="0"/>
                <a:cs typeface="Times New Roman" panose="02020603050405020304" pitchFamily="18" charset="0"/>
              </a:rPr>
              <a:t>giàu</a:t>
            </a:r>
            <a:r>
              <a:rPr lang="en-GB" sz="2400" b="1" i="1" dirty="0" smtClean="0">
                <a:solidFill>
                  <a:schemeClr val="accent1"/>
                </a:solidFill>
                <a:latin typeface="Times New Roman" panose="02020603050405020304" pitchFamily="18" charset="0"/>
                <a:cs typeface="Times New Roman" panose="02020603050405020304" pitchFamily="18" charset="0"/>
              </a:rPr>
              <a:t> ý </a:t>
            </a:r>
            <a:r>
              <a:rPr lang="en-GB" sz="2400" b="1" i="1" dirty="0" err="1" smtClean="0">
                <a:solidFill>
                  <a:schemeClr val="accent1"/>
                </a:solidFill>
                <a:latin typeface="Times New Roman" panose="02020603050405020304" pitchFamily="18" charset="0"/>
                <a:cs typeface="Times New Roman" panose="02020603050405020304" pitchFamily="18" charset="0"/>
              </a:rPr>
              <a:t>nghĩa</a:t>
            </a:r>
            <a:r>
              <a:rPr lang="en-GB" sz="2400" b="1" i="1" dirty="0" smtClean="0">
                <a:solidFill>
                  <a:schemeClr val="accent1"/>
                </a:solidFill>
                <a:latin typeface="Times New Roman" panose="02020603050405020304" pitchFamily="18" charset="0"/>
                <a:cs typeface="Times New Roman" panose="02020603050405020304" pitchFamily="18" charset="0"/>
              </a:rPr>
              <a:t>!</a:t>
            </a:r>
            <a:endParaRPr lang="en-US" sz="2400" dirty="0">
              <a:solidFill>
                <a:schemeClr val="accent1"/>
              </a:solidFill>
              <a:latin typeface="Times New Roman" panose="02020603050405020304" pitchFamily="18" charset="0"/>
              <a:cs typeface="Times New Roman" panose="02020603050405020304" pitchFamily="18" charset="0"/>
            </a:endParaRPr>
          </a:p>
          <a:p>
            <a:r>
              <a:rPr lang="en-GB" sz="2400" b="1" dirty="0">
                <a:solidFill>
                  <a:schemeClr val="accent1"/>
                </a:solidFill>
                <a:latin typeface="Times New Roman" panose="02020603050405020304" pitchFamily="18" charset="0"/>
                <a:cs typeface="Times New Roman" panose="02020603050405020304" pitchFamily="18" charset="0"/>
              </a:rPr>
              <a:t>                                                                              </a:t>
            </a:r>
            <a:endParaRPr lang="en-US" sz="24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8739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74637"/>
            <a:ext cx="8382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ahoma" charset="0"/>
                <a:ea typeface="Tahoma" charset="0"/>
                <a:cs typeface="Tahoma" charset="0"/>
              </a:rPr>
              <a:t>II. </a:t>
            </a:r>
            <a:r>
              <a:rPr lang="en-US" sz="3200" b="1" dirty="0" err="1">
                <a:latin typeface="Tahoma" charset="0"/>
                <a:ea typeface="Tahoma" charset="0"/>
                <a:cs typeface="Tahoma" charset="0"/>
              </a:rPr>
              <a:t>Cách</a:t>
            </a:r>
            <a:r>
              <a:rPr lang="en-US" sz="3200" b="1" dirty="0">
                <a:latin typeface="Tahoma" charset="0"/>
                <a:ea typeface="Tahoma" charset="0"/>
                <a:cs typeface="Tahoma" charset="0"/>
              </a:rPr>
              <a:t> </a:t>
            </a:r>
            <a:r>
              <a:rPr lang="en-US" sz="3200" b="1" dirty="0" err="1">
                <a:latin typeface="Tahoma" charset="0"/>
                <a:ea typeface="Tahoma" charset="0"/>
                <a:cs typeface="Tahoma" charset="0"/>
              </a:rPr>
              <a:t>viết</a:t>
            </a:r>
            <a:r>
              <a:rPr lang="en-US" sz="3200" b="1" dirty="0">
                <a:latin typeface="Tahoma" charset="0"/>
                <a:ea typeface="Tahoma" charset="0"/>
                <a:cs typeface="Tahoma" charset="0"/>
              </a:rPr>
              <a:t> </a:t>
            </a:r>
            <a:r>
              <a:rPr lang="en-US" sz="3200" b="1" dirty="0" err="1">
                <a:latin typeface="Tahoma" charset="0"/>
                <a:ea typeface="Tahoma" charset="0"/>
                <a:cs typeface="Tahoma" charset="0"/>
              </a:rPr>
              <a:t>đoạn</a:t>
            </a:r>
            <a:r>
              <a:rPr lang="en-US" sz="3200" b="1" dirty="0">
                <a:latin typeface="Tahoma" charset="0"/>
                <a:ea typeface="Tahoma" charset="0"/>
                <a:cs typeface="Tahoma" charset="0"/>
              </a:rPr>
              <a:t> </a:t>
            </a:r>
            <a:r>
              <a:rPr lang="en-US" sz="3200" b="1" dirty="0" err="1">
                <a:latin typeface="Tahoma" charset="0"/>
                <a:ea typeface="Tahoma" charset="0"/>
                <a:cs typeface="Tahoma" charset="0"/>
              </a:rPr>
              <a:t>nghị</a:t>
            </a:r>
            <a:r>
              <a:rPr lang="en-US" sz="3200" b="1" dirty="0">
                <a:latin typeface="Tahoma" charset="0"/>
                <a:ea typeface="Tahoma" charset="0"/>
                <a:cs typeface="Tahoma" charset="0"/>
              </a:rPr>
              <a:t> </a:t>
            </a:r>
            <a:r>
              <a:rPr lang="en-US" sz="3200" b="1" dirty="0" err="1">
                <a:latin typeface="Tahoma" charset="0"/>
                <a:ea typeface="Tahoma" charset="0"/>
                <a:cs typeface="Tahoma" charset="0"/>
              </a:rPr>
              <a:t>luận</a:t>
            </a:r>
            <a:r>
              <a:rPr lang="en-US" sz="3200" b="1" dirty="0">
                <a:latin typeface="Tahoma" charset="0"/>
                <a:ea typeface="Tahoma" charset="0"/>
                <a:cs typeface="Tahoma" charset="0"/>
              </a:rPr>
              <a:t> </a:t>
            </a:r>
            <a:r>
              <a:rPr lang="en-US" sz="3200" b="1" dirty="0" err="1" smtClean="0">
                <a:latin typeface="Tahoma" charset="0"/>
                <a:ea typeface="Tahoma" charset="0"/>
                <a:cs typeface="Tahoma" charset="0"/>
              </a:rPr>
              <a:t>về</a:t>
            </a:r>
            <a:r>
              <a:rPr lang="en-US" sz="3200" b="1" dirty="0" smtClean="0">
                <a:latin typeface="Tahoma" charset="0"/>
                <a:ea typeface="Tahoma" charset="0"/>
                <a:cs typeface="Tahoma" charset="0"/>
              </a:rPr>
              <a:t> </a:t>
            </a:r>
            <a:r>
              <a:rPr lang="en-US" sz="3200" b="1" dirty="0" err="1" smtClean="0">
                <a:latin typeface="Tahoma" charset="0"/>
                <a:ea typeface="Tahoma" charset="0"/>
                <a:cs typeface="Tahoma" charset="0"/>
              </a:rPr>
              <a:t>vấn</a:t>
            </a:r>
            <a:r>
              <a:rPr lang="en-US" sz="3200" b="1" dirty="0" smtClean="0">
                <a:latin typeface="Tahoma" charset="0"/>
                <a:ea typeface="Tahoma" charset="0"/>
                <a:cs typeface="Tahoma" charset="0"/>
              </a:rPr>
              <a:t> </a:t>
            </a:r>
            <a:r>
              <a:rPr lang="en-US" sz="3200" b="1" dirty="0" err="1" smtClean="0">
                <a:latin typeface="Tahoma" charset="0"/>
                <a:ea typeface="Tahoma" charset="0"/>
                <a:cs typeface="Tahoma" charset="0"/>
              </a:rPr>
              <a:t>đề</a:t>
            </a:r>
            <a:r>
              <a:rPr lang="en-US" sz="3200" b="1" dirty="0" smtClean="0">
                <a:latin typeface="Tahoma" charset="0"/>
                <a:ea typeface="Tahoma" charset="0"/>
                <a:cs typeface="Tahoma" charset="0"/>
              </a:rPr>
              <a:t>  </a:t>
            </a:r>
            <a:endParaRPr lang="en-US" sz="3200" b="1" dirty="0">
              <a:latin typeface="Tahoma" charset="0"/>
              <a:ea typeface="Tahoma" charset="0"/>
              <a:cs typeface="Tahoma" charset="0"/>
            </a:endParaRPr>
          </a:p>
          <a:p>
            <a:pPr algn="l"/>
            <a:r>
              <a:rPr lang="en-US" sz="3200" b="1" dirty="0" err="1">
                <a:latin typeface="Tahoma" charset="0"/>
                <a:ea typeface="Tahoma" charset="0"/>
                <a:cs typeface="Tahoma" charset="0"/>
              </a:rPr>
              <a:t>tư</a:t>
            </a:r>
            <a:r>
              <a:rPr lang="en-US" sz="3200" b="1" dirty="0">
                <a:latin typeface="Tahoma" charset="0"/>
                <a:ea typeface="Tahoma" charset="0"/>
                <a:cs typeface="Tahoma" charset="0"/>
              </a:rPr>
              <a:t> </a:t>
            </a:r>
            <a:r>
              <a:rPr lang="en-US" sz="3200" b="1" dirty="0" err="1">
                <a:latin typeface="Tahoma" charset="0"/>
                <a:ea typeface="Tahoma" charset="0"/>
                <a:cs typeface="Tahoma" charset="0"/>
              </a:rPr>
              <a:t>tưởng</a:t>
            </a:r>
            <a:r>
              <a:rPr lang="en-US" sz="3200" b="1" dirty="0">
                <a:latin typeface="Tahoma" charset="0"/>
                <a:ea typeface="Tahoma" charset="0"/>
                <a:cs typeface="Tahoma" charset="0"/>
              </a:rPr>
              <a:t>, </a:t>
            </a:r>
            <a:r>
              <a:rPr lang="en-US" sz="3200" b="1" dirty="0" err="1">
                <a:latin typeface="Tahoma" charset="0"/>
                <a:ea typeface="Tahoma" charset="0"/>
                <a:cs typeface="Tahoma" charset="0"/>
              </a:rPr>
              <a:t>đạo</a:t>
            </a:r>
            <a:r>
              <a:rPr lang="en-US" sz="3200" b="1" dirty="0">
                <a:latin typeface="Tahoma" charset="0"/>
                <a:ea typeface="Tahoma" charset="0"/>
                <a:cs typeface="Tahoma" charset="0"/>
              </a:rPr>
              <a:t> </a:t>
            </a:r>
            <a:r>
              <a:rPr lang="en-US" sz="3200" b="1" dirty="0" err="1">
                <a:latin typeface="Tahoma" charset="0"/>
                <a:ea typeface="Tahoma" charset="0"/>
                <a:cs typeface="Tahoma" charset="0"/>
              </a:rPr>
              <a:t>lí</a:t>
            </a:r>
            <a:endParaRPr lang="en-US" sz="3200" dirty="0">
              <a:latin typeface="Tahoma" charset="0"/>
              <a:ea typeface="Tahoma" charset="0"/>
              <a:cs typeface="Tahoma" charset="0"/>
            </a:endParaRPr>
          </a:p>
        </p:txBody>
      </p:sp>
      <p:sp>
        <p:nvSpPr>
          <p:cNvPr id="7" name="Content Placeholder 2"/>
          <p:cNvSpPr txBox="1">
            <a:spLocks/>
          </p:cNvSpPr>
          <p:nvPr/>
        </p:nvSpPr>
        <p:spPr>
          <a:xfrm>
            <a:off x="457200" y="1430337"/>
            <a:ext cx="8458200" cy="452596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200" b="1" dirty="0">
                <a:latin typeface="Arial" charset="0"/>
                <a:ea typeface="Arial" charset="0"/>
                <a:cs typeface="Arial" charset="0"/>
              </a:rPr>
              <a:t>1. </a:t>
            </a:r>
            <a:r>
              <a:rPr lang="en-US" sz="2200" b="1" dirty="0" err="1">
                <a:latin typeface="Arial" charset="0"/>
                <a:ea typeface="Arial" charset="0"/>
                <a:cs typeface="Arial" charset="0"/>
              </a:rPr>
              <a:t>Nhận</a:t>
            </a:r>
            <a:r>
              <a:rPr lang="en-US" sz="2200" b="1" dirty="0">
                <a:latin typeface="Arial" charset="0"/>
                <a:ea typeface="Arial" charset="0"/>
                <a:cs typeface="Arial" charset="0"/>
              </a:rPr>
              <a:t> </a:t>
            </a:r>
            <a:r>
              <a:rPr lang="en-US" sz="2200" b="1" dirty="0" err="1">
                <a:latin typeface="Arial" charset="0"/>
                <a:ea typeface="Arial" charset="0"/>
                <a:cs typeface="Arial" charset="0"/>
              </a:rPr>
              <a:t>diện</a:t>
            </a:r>
            <a:r>
              <a:rPr lang="en-US" sz="2200" b="1" dirty="0">
                <a:latin typeface="Arial" charset="0"/>
                <a:ea typeface="Arial" charset="0"/>
                <a:cs typeface="Arial" charset="0"/>
              </a:rPr>
              <a:t> </a:t>
            </a:r>
            <a:r>
              <a:rPr lang="en-US" sz="2200" b="1" dirty="0" err="1">
                <a:latin typeface="Arial" charset="0"/>
                <a:ea typeface="Arial" charset="0"/>
                <a:cs typeface="Arial" charset="0"/>
              </a:rPr>
              <a:t>dạng</a:t>
            </a:r>
            <a:r>
              <a:rPr lang="en-US" sz="2200" b="1" dirty="0">
                <a:latin typeface="Arial" charset="0"/>
                <a:ea typeface="Arial" charset="0"/>
                <a:cs typeface="Arial" charset="0"/>
              </a:rPr>
              <a:t> </a:t>
            </a:r>
            <a:r>
              <a:rPr lang="en-US" sz="2200" b="1" dirty="0" err="1">
                <a:latin typeface="Arial" charset="0"/>
                <a:ea typeface="Arial" charset="0"/>
                <a:cs typeface="Arial" charset="0"/>
              </a:rPr>
              <a:t>bài</a:t>
            </a:r>
            <a:r>
              <a:rPr lang="en-US" sz="2200" b="1" dirty="0">
                <a:latin typeface="Arial" charset="0"/>
                <a:ea typeface="Arial" charset="0"/>
                <a:cs typeface="Arial" charset="0"/>
              </a:rPr>
              <a:t> </a:t>
            </a:r>
            <a:r>
              <a:rPr lang="en-US" sz="2200" b="1" dirty="0" err="1">
                <a:latin typeface="Arial" charset="0"/>
                <a:ea typeface="Arial" charset="0"/>
                <a:cs typeface="Arial" charset="0"/>
              </a:rPr>
              <a:t>nghị</a:t>
            </a:r>
            <a:r>
              <a:rPr lang="en-US" sz="2200" b="1" dirty="0">
                <a:latin typeface="Arial" charset="0"/>
                <a:ea typeface="Arial" charset="0"/>
                <a:cs typeface="Arial" charset="0"/>
              </a:rPr>
              <a:t> </a:t>
            </a:r>
            <a:r>
              <a:rPr lang="en-US" sz="2200" b="1" dirty="0" err="1">
                <a:latin typeface="Arial" charset="0"/>
                <a:ea typeface="Arial" charset="0"/>
                <a:cs typeface="Arial" charset="0"/>
              </a:rPr>
              <a:t>luận</a:t>
            </a:r>
            <a:r>
              <a:rPr lang="en-US" sz="2200" b="1" dirty="0">
                <a:latin typeface="Arial" charset="0"/>
                <a:ea typeface="Arial" charset="0"/>
                <a:cs typeface="Arial" charset="0"/>
              </a:rPr>
              <a:t> </a:t>
            </a:r>
            <a:r>
              <a:rPr lang="en-US" sz="2200" b="1" dirty="0" err="1">
                <a:latin typeface="Arial" charset="0"/>
                <a:ea typeface="Arial" charset="0"/>
                <a:cs typeface="Arial" charset="0"/>
              </a:rPr>
              <a:t>về</a:t>
            </a:r>
            <a:r>
              <a:rPr lang="en-US" sz="2200" b="1" dirty="0">
                <a:latin typeface="Arial" charset="0"/>
                <a:ea typeface="Arial" charset="0"/>
                <a:cs typeface="Arial" charset="0"/>
              </a:rPr>
              <a:t> </a:t>
            </a:r>
            <a:r>
              <a:rPr lang="en-US" sz="2200" b="1" dirty="0" err="1">
                <a:latin typeface="Arial" charset="0"/>
                <a:ea typeface="Arial" charset="0"/>
                <a:cs typeface="Arial" charset="0"/>
              </a:rPr>
              <a:t>tư</a:t>
            </a:r>
            <a:r>
              <a:rPr lang="en-US" sz="2200" b="1" dirty="0">
                <a:latin typeface="Arial" charset="0"/>
                <a:ea typeface="Arial" charset="0"/>
                <a:cs typeface="Arial" charset="0"/>
              </a:rPr>
              <a:t> </a:t>
            </a:r>
            <a:r>
              <a:rPr lang="en-US" sz="2200" b="1" dirty="0" err="1">
                <a:latin typeface="Arial" charset="0"/>
                <a:ea typeface="Arial" charset="0"/>
                <a:cs typeface="Arial" charset="0"/>
              </a:rPr>
              <a:t>tưởng</a:t>
            </a:r>
            <a:r>
              <a:rPr lang="en-US" sz="2200" b="1" dirty="0">
                <a:latin typeface="Arial" charset="0"/>
                <a:ea typeface="Arial" charset="0"/>
                <a:cs typeface="Arial" charset="0"/>
              </a:rPr>
              <a:t> </a:t>
            </a:r>
            <a:r>
              <a:rPr lang="en-US" sz="2200" b="1" dirty="0" err="1">
                <a:latin typeface="Arial" charset="0"/>
                <a:ea typeface="Arial" charset="0"/>
                <a:cs typeface="Arial" charset="0"/>
              </a:rPr>
              <a:t>đạo</a:t>
            </a:r>
            <a:r>
              <a:rPr lang="en-US" sz="2200" b="1" dirty="0">
                <a:latin typeface="Arial" charset="0"/>
                <a:ea typeface="Arial" charset="0"/>
                <a:cs typeface="Arial" charset="0"/>
              </a:rPr>
              <a:t> </a:t>
            </a:r>
            <a:r>
              <a:rPr lang="en-US" sz="2200" b="1" dirty="0" err="1">
                <a:latin typeface="Arial" charset="0"/>
                <a:ea typeface="Arial" charset="0"/>
                <a:cs typeface="Arial" charset="0"/>
              </a:rPr>
              <a:t>lí</a:t>
            </a:r>
            <a:endParaRPr lang="en-US" sz="2200" b="1" dirty="0">
              <a:latin typeface="Arial" charset="0"/>
              <a:ea typeface="Arial" charset="0"/>
              <a:cs typeface="Arial" charset="0"/>
            </a:endParaRPr>
          </a:p>
          <a:p>
            <a:pPr marL="457200" indent="-457200">
              <a:buFont typeface="Arial" panose="020B0604020202020204" pitchFamily="34" charset="0"/>
              <a:buAutoNum type="alphaLcParenR"/>
            </a:pPr>
            <a:r>
              <a:rPr lang="en-US" sz="2200" b="1" dirty="0" err="1">
                <a:latin typeface="Arial" charset="0"/>
                <a:ea typeface="Arial" charset="0"/>
                <a:cs typeface="Arial" charset="0"/>
              </a:rPr>
              <a:t>Đề</a:t>
            </a:r>
            <a:r>
              <a:rPr lang="en-US" sz="2200" b="1" dirty="0">
                <a:latin typeface="Arial" charset="0"/>
                <a:ea typeface="Arial" charset="0"/>
                <a:cs typeface="Arial" charset="0"/>
              </a:rPr>
              <a:t> </a:t>
            </a:r>
            <a:r>
              <a:rPr lang="en-US" sz="2200" b="1" dirty="0" err="1">
                <a:latin typeface="Arial" charset="0"/>
                <a:ea typeface="Arial" charset="0"/>
                <a:cs typeface="Arial" charset="0"/>
              </a:rPr>
              <a:t>bài</a:t>
            </a:r>
            <a:r>
              <a:rPr lang="en-US" sz="2200" b="1" dirty="0">
                <a:latin typeface="Arial" charset="0"/>
                <a:ea typeface="Arial" charset="0"/>
                <a:cs typeface="Arial" charset="0"/>
              </a:rPr>
              <a:t> </a:t>
            </a:r>
            <a:r>
              <a:rPr lang="en-US" sz="2200" b="1" dirty="0" err="1">
                <a:latin typeface="Arial" charset="0"/>
                <a:ea typeface="Arial" charset="0"/>
                <a:cs typeface="Arial" charset="0"/>
              </a:rPr>
              <a:t>thường</a:t>
            </a:r>
            <a:r>
              <a:rPr lang="en-US" sz="2200" b="1" dirty="0">
                <a:latin typeface="Arial" charset="0"/>
                <a:ea typeface="Arial" charset="0"/>
                <a:cs typeface="Arial" charset="0"/>
              </a:rPr>
              <a:t> </a:t>
            </a:r>
            <a:r>
              <a:rPr lang="en-US" sz="2200" b="1" dirty="0" err="1">
                <a:latin typeface="Arial" charset="0"/>
                <a:ea typeface="Arial" charset="0"/>
                <a:cs typeface="Arial" charset="0"/>
              </a:rPr>
              <a:t>hướng</a:t>
            </a:r>
            <a:r>
              <a:rPr lang="en-US" sz="2200" b="1" dirty="0">
                <a:latin typeface="Arial" charset="0"/>
                <a:ea typeface="Arial" charset="0"/>
                <a:cs typeface="Arial" charset="0"/>
              </a:rPr>
              <a:t> </a:t>
            </a:r>
            <a:r>
              <a:rPr lang="en-US" sz="2200" b="1" dirty="0" err="1">
                <a:latin typeface="Arial" charset="0"/>
                <a:ea typeface="Arial" charset="0"/>
                <a:cs typeface="Arial" charset="0"/>
              </a:rPr>
              <a:t>đến</a:t>
            </a:r>
            <a:r>
              <a:rPr lang="en-US" sz="2200" b="1" dirty="0">
                <a:latin typeface="Arial" charset="0"/>
                <a:ea typeface="Arial" charset="0"/>
                <a:cs typeface="Arial" charset="0"/>
              </a:rPr>
              <a:t> </a:t>
            </a:r>
            <a:r>
              <a:rPr lang="en-US" sz="2200" b="1" dirty="0" err="1">
                <a:latin typeface="Arial" charset="0"/>
                <a:ea typeface="Arial" charset="0"/>
                <a:cs typeface="Arial" charset="0"/>
              </a:rPr>
              <a:t>những</a:t>
            </a:r>
            <a:r>
              <a:rPr lang="en-US" sz="2200" b="1" dirty="0">
                <a:latin typeface="Arial" charset="0"/>
                <a:ea typeface="Arial" charset="0"/>
                <a:cs typeface="Arial" charset="0"/>
              </a:rPr>
              <a:t> </a:t>
            </a:r>
            <a:r>
              <a:rPr lang="en-US" sz="2200" b="1" dirty="0" err="1">
                <a:latin typeface="Arial" charset="0"/>
                <a:ea typeface="Arial" charset="0"/>
                <a:cs typeface="Arial" charset="0"/>
              </a:rPr>
              <a:t>vấn</a:t>
            </a:r>
            <a:r>
              <a:rPr lang="en-US" sz="2200" b="1" dirty="0">
                <a:latin typeface="Arial" charset="0"/>
                <a:ea typeface="Arial" charset="0"/>
                <a:cs typeface="Arial" charset="0"/>
              </a:rPr>
              <a:t> </a:t>
            </a:r>
            <a:r>
              <a:rPr lang="en-US" sz="2200" b="1" dirty="0" err="1">
                <a:latin typeface="Arial" charset="0"/>
                <a:ea typeface="Arial" charset="0"/>
                <a:cs typeface="Arial" charset="0"/>
              </a:rPr>
              <a:t>đề</a:t>
            </a:r>
            <a:r>
              <a:rPr lang="en-US" sz="2200" b="1" dirty="0">
                <a:latin typeface="Arial" charset="0"/>
                <a:ea typeface="Arial" charset="0"/>
                <a:cs typeface="Arial" charset="0"/>
              </a:rPr>
              <a:t>  </a:t>
            </a:r>
            <a:r>
              <a:rPr lang="en-US" sz="2200" b="1" dirty="0" err="1">
                <a:latin typeface="Arial" charset="0"/>
                <a:ea typeface="Arial" charset="0"/>
                <a:cs typeface="Arial" charset="0"/>
              </a:rPr>
              <a:t>sau</a:t>
            </a:r>
            <a:r>
              <a:rPr lang="en-US" sz="2200" dirty="0">
                <a:latin typeface="Arial" charset="0"/>
                <a:ea typeface="Arial" charset="0"/>
                <a:cs typeface="Arial" charset="0"/>
              </a:rPr>
              <a:t>:</a:t>
            </a:r>
          </a:p>
          <a:p>
            <a:pPr lvl="1">
              <a:buFont typeface="Arial" charset="0"/>
              <a:buChar char="•"/>
            </a:pPr>
            <a:r>
              <a:rPr lang="en-US" sz="2200" b="1" dirty="0" err="1">
                <a:solidFill>
                  <a:schemeClr val="tx2"/>
                </a:solidFill>
                <a:latin typeface="Arial" charset="0"/>
                <a:ea typeface="Arial" charset="0"/>
                <a:cs typeface="Arial" charset="0"/>
              </a:rPr>
              <a:t>Nhận</a:t>
            </a:r>
            <a:r>
              <a:rPr lang="en-US" sz="2200" b="1" dirty="0">
                <a:solidFill>
                  <a:schemeClr val="tx2"/>
                </a:solidFill>
                <a:latin typeface="Arial" charset="0"/>
                <a:ea typeface="Arial" charset="0"/>
                <a:cs typeface="Arial" charset="0"/>
              </a:rPr>
              <a:t> </a:t>
            </a:r>
            <a:r>
              <a:rPr lang="en-US" sz="2200" b="1" dirty="0" err="1">
                <a:solidFill>
                  <a:schemeClr val="tx2"/>
                </a:solidFill>
                <a:latin typeface="Arial" charset="0"/>
                <a:ea typeface="Arial" charset="0"/>
                <a:cs typeface="Arial" charset="0"/>
              </a:rPr>
              <a:t>thức</a:t>
            </a:r>
            <a:r>
              <a:rPr lang="en-US" sz="2200" b="1" dirty="0">
                <a:solidFill>
                  <a:schemeClr val="tx2"/>
                </a:solidFill>
                <a:latin typeface="Arial" charset="0"/>
                <a:ea typeface="Arial" charset="0"/>
                <a:cs typeface="Arial" charset="0"/>
              </a:rPr>
              <a:t>, </a:t>
            </a:r>
            <a:r>
              <a:rPr lang="en-US" sz="2200" b="1" dirty="0" err="1">
                <a:solidFill>
                  <a:schemeClr val="tx2"/>
                </a:solidFill>
                <a:latin typeface="Arial" charset="0"/>
                <a:ea typeface="Arial" charset="0"/>
                <a:cs typeface="Arial" charset="0"/>
              </a:rPr>
              <a:t>quan</a:t>
            </a:r>
            <a:r>
              <a:rPr lang="en-US" sz="2200" b="1" dirty="0">
                <a:solidFill>
                  <a:schemeClr val="tx2"/>
                </a:solidFill>
                <a:latin typeface="Arial" charset="0"/>
                <a:ea typeface="Arial" charset="0"/>
                <a:cs typeface="Arial" charset="0"/>
              </a:rPr>
              <a:t> </a:t>
            </a:r>
            <a:r>
              <a:rPr lang="en-US" sz="2200" b="1" dirty="0" err="1">
                <a:solidFill>
                  <a:schemeClr val="tx2"/>
                </a:solidFill>
                <a:latin typeface="Arial" charset="0"/>
                <a:ea typeface="Arial" charset="0"/>
                <a:cs typeface="Arial" charset="0"/>
              </a:rPr>
              <a:t>điểm</a:t>
            </a:r>
            <a:endParaRPr lang="en-US" sz="2200" dirty="0">
              <a:latin typeface="Arial" charset="0"/>
              <a:ea typeface="Arial" charset="0"/>
              <a:cs typeface="Arial" charset="0"/>
            </a:endParaRPr>
          </a:p>
          <a:p>
            <a:pPr marL="457200" lvl="1" indent="0">
              <a:buNone/>
            </a:pPr>
            <a:r>
              <a:rPr lang="en-US" sz="2200" dirty="0">
                <a:latin typeface="Arial" charset="0"/>
                <a:ea typeface="Arial" charset="0"/>
                <a:cs typeface="Arial" charset="0"/>
              </a:rPr>
              <a:t>         V</a:t>
            </a:r>
            <a:r>
              <a:rPr lang="vi-VN" sz="2200" dirty="0">
                <a:latin typeface="Arial" charset="0"/>
                <a:ea typeface="Arial" charset="0"/>
                <a:cs typeface="Arial" charset="0"/>
              </a:rPr>
              <a:t>D</a:t>
            </a:r>
            <a:r>
              <a:rPr lang="en-US" sz="2200" dirty="0">
                <a:latin typeface="Arial" charset="0"/>
                <a:ea typeface="Arial" charset="0"/>
                <a:cs typeface="Arial" charset="0"/>
              </a:rPr>
              <a:t>:  “</a:t>
            </a:r>
            <a:r>
              <a:rPr lang="en-US" sz="2200" i="1" dirty="0" err="1">
                <a:latin typeface="Arial" charset="0"/>
                <a:ea typeface="Arial" charset="0"/>
                <a:cs typeface="Arial" charset="0"/>
              </a:rPr>
              <a:t>Thời</a:t>
            </a:r>
            <a:r>
              <a:rPr lang="en-US" sz="2200" i="1" dirty="0">
                <a:latin typeface="Arial" charset="0"/>
                <a:ea typeface="Arial" charset="0"/>
                <a:cs typeface="Arial" charset="0"/>
              </a:rPr>
              <a:t> </a:t>
            </a:r>
            <a:r>
              <a:rPr lang="en-US" sz="2200" i="1" dirty="0" err="1">
                <a:latin typeface="Arial" charset="0"/>
                <a:ea typeface="Arial" charset="0"/>
                <a:cs typeface="Arial" charset="0"/>
              </a:rPr>
              <a:t>gian</a:t>
            </a:r>
            <a:r>
              <a:rPr lang="en-US" sz="2200" i="1" dirty="0">
                <a:latin typeface="Arial" charset="0"/>
                <a:ea typeface="Arial" charset="0"/>
                <a:cs typeface="Arial" charset="0"/>
              </a:rPr>
              <a:t> </a:t>
            </a:r>
            <a:r>
              <a:rPr lang="en-US" sz="2200" i="1" dirty="0" err="1">
                <a:latin typeface="Arial" charset="0"/>
                <a:ea typeface="Arial" charset="0"/>
                <a:cs typeface="Arial" charset="0"/>
              </a:rPr>
              <a:t>là</a:t>
            </a:r>
            <a:r>
              <a:rPr lang="en-US" sz="2200" i="1" dirty="0">
                <a:latin typeface="Arial" charset="0"/>
                <a:ea typeface="Arial" charset="0"/>
                <a:cs typeface="Arial" charset="0"/>
              </a:rPr>
              <a:t> </a:t>
            </a:r>
            <a:r>
              <a:rPr lang="en-US" sz="2200" i="1" dirty="0" err="1">
                <a:latin typeface="Arial" charset="0"/>
                <a:ea typeface="Arial" charset="0"/>
                <a:cs typeface="Arial" charset="0"/>
              </a:rPr>
              <a:t>vàng</a:t>
            </a:r>
            <a:r>
              <a:rPr lang="en-US" sz="2200" i="1" dirty="0">
                <a:latin typeface="Arial" charset="0"/>
                <a:ea typeface="Arial" charset="0"/>
                <a:cs typeface="Arial" charset="0"/>
              </a:rPr>
              <a:t>.</a:t>
            </a:r>
            <a:r>
              <a:rPr lang="en-US" sz="2200" dirty="0">
                <a:latin typeface="Arial" charset="0"/>
                <a:ea typeface="Arial" charset="0"/>
                <a:cs typeface="Arial" charset="0"/>
              </a:rPr>
              <a:t>”</a:t>
            </a:r>
          </a:p>
          <a:p>
            <a:pPr lvl="1">
              <a:buFont typeface="Arial" charset="0"/>
              <a:buChar char="•"/>
            </a:pPr>
            <a:r>
              <a:rPr lang="en-US" sz="2200" b="1" dirty="0" err="1">
                <a:solidFill>
                  <a:schemeClr val="tx2"/>
                </a:solidFill>
                <a:latin typeface="Arial" charset="0"/>
                <a:ea typeface="Arial" charset="0"/>
                <a:cs typeface="Arial" charset="0"/>
              </a:rPr>
              <a:t>Lí</a:t>
            </a:r>
            <a:r>
              <a:rPr lang="en-US" sz="2200" b="1" dirty="0">
                <a:solidFill>
                  <a:schemeClr val="tx2"/>
                </a:solidFill>
                <a:latin typeface="Arial" charset="0"/>
                <a:ea typeface="Arial" charset="0"/>
                <a:cs typeface="Arial" charset="0"/>
              </a:rPr>
              <a:t> </a:t>
            </a:r>
            <a:r>
              <a:rPr lang="en-US" sz="2200" b="1" dirty="0" err="1">
                <a:solidFill>
                  <a:schemeClr val="tx2"/>
                </a:solidFill>
                <a:latin typeface="Arial" charset="0"/>
                <a:ea typeface="Arial" charset="0"/>
                <a:cs typeface="Arial" charset="0"/>
              </a:rPr>
              <a:t>tưởng</a:t>
            </a:r>
            <a:r>
              <a:rPr lang="en-US" sz="2200" b="1" dirty="0">
                <a:solidFill>
                  <a:schemeClr val="tx2"/>
                </a:solidFill>
                <a:latin typeface="Arial" charset="0"/>
                <a:ea typeface="Arial" charset="0"/>
                <a:cs typeface="Arial" charset="0"/>
              </a:rPr>
              <a:t>, </a:t>
            </a:r>
            <a:r>
              <a:rPr lang="en-US" sz="2200" b="1" dirty="0" err="1">
                <a:solidFill>
                  <a:schemeClr val="tx2"/>
                </a:solidFill>
                <a:latin typeface="Arial" charset="0"/>
                <a:ea typeface="Arial" charset="0"/>
                <a:cs typeface="Arial" charset="0"/>
              </a:rPr>
              <a:t>lẽ</a:t>
            </a:r>
            <a:r>
              <a:rPr lang="en-US" sz="2200" b="1" dirty="0">
                <a:solidFill>
                  <a:schemeClr val="tx2"/>
                </a:solidFill>
                <a:latin typeface="Arial" charset="0"/>
                <a:ea typeface="Arial" charset="0"/>
                <a:cs typeface="Arial" charset="0"/>
              </a:rPr>
              <a:t> </a:t>
            </a:r>
            <a:r>
              <a:rPr lang="en-US" sz="2200" b="1" dirty="0" err="1">
                <a:solidFill>
                  <a:schemeClr val="tx2"/>
                </a:solidFill>
                <a:latin typeface="Arial" charset="0"/>
                <a:ea typeface="Arial" charset="0"/>
                <a:cs typeface="Arial" charset="0"/>
              </a:rPr>
              <a:t>sống</a:t>
            </a:r>
            <a:endParaRPr lang="en-US" sz="2200" dirty="0">
              <a:solidFill>
                <a:schemeClr val="tx2"/>
              </a:solidFill>
              <a:latin typeface="Arial" charset="0"/>
              <a:ea typeface="Arial" charset="0"/>
              <a:cs typeface="Arial" charset="0"/>
            </a:endParaRPr>
          </a:p>
          <a:p>
            <a:pPr marL="457200" lvl="1" indent="0">
              <a:buNone/>
            </a:pPr>
            <a:r>
              <a:rPr lang="en-US" sz="2200" dirty="0">
                <a:solidFill>
                  <a:schemeClr val="tx2"/>
                </a:solidFill>
                <a:latin typeface="Arial" charset="0"/>
                <a:ea typeface="Arial" charset="0"/>
                <a:cs typeface="Arial" charset="0"/>
              </a:rPr>
              <a:t>          </a:t>
            </a:r>
            <a:r>
              <a:rPr lang="en-US" sz="2200" dirty="0">
                <a:latin typeface="Arial" charset="0"/>
                <a:ea typeface="Arial" charset="0"/>
                <a:cs typeface="Arial" charset="0"/>
              </a:rPr>
              <a:t>V</a:t>
            </a:r>
            <a:r>
              <a:rPr lang="vi-VN" sz="2200" dirty="0">
                <a:latin typeface="Arial" charset="0"/>
                <a:ea typeface="Arial" charset="0"/>
                <a:cs typeface="Arial" charset="0"/>
              </a:rPr>
              <a:t>D</a:t>
            </a:r>
            <a:r>
              <a:rPr lang="en-US" sz="2200" dirty="0">
                <a:latin typeface="Arial" charset="0"/>
                <a:ea typeface="Arial" charset="0"/>
                <a:cs typeface="Arial" charset="0"/>
              </a:rPr>
              <a:t>: “</a:t>
            </a:r>
            <a:r>
              <a:rPr lang="en-US" sz="2200" i="1" dirty="0" err="1">
                <a:latin typeface="Arial" charset="0"/>
                <a:ea typeface="Arial" charset="0"/>
                <a:cs typeface="Arial" charset="0"/>
              </a:rPr>
              <a:t>Khát</a:t>
            </a:r>
            <a:r>
              <a:rPr lang="en-US" sz="2200" i="1" dirty="0">
                <a:latin typeface="Arial" charset="0"/>
                <a:ea typeface="Arial" charset="0"/>
                <a:cs typeface="Arial" charset="0"/>
              </a:rPr>
              <a:t> </a:t>
            </a:r>
            <a:r>
              <a:rPr lang="en-US" sz="2200" i="1" dirty="0" err="1">
                <a:latin typeface="Arial" charset="0"/>
                <a:ea typeface="Arial" charset="0"/>
                <a:cs typeface="Arial" charset="0"/>
              </a:rPr>
              <a:t>vọng</a:t>
            </a:r>
            <a:r>
              <a:rPr lang="en-US" sz="2200" i="1" dirty="0">
                <a:latin typeface="Arial" charset="0"/>
                <a:ea typeface="Arial" charset="0"/>
                <a:cs typeface="Arial" charset="0"/>
              </a:rPr>
              <a:t> </a:t>
            </a:r>
            <a:r>
              <a:rPr lang="en-US" sz="2200" i="1" dirty="0" err="1">
                <a:latin typeface="Arial" charset="0"/>
                <a:ea typeface="Arial" charset="0"/>
                <a:cs typeface="Arial" charset="0"/>
              </a:rPr>
              <a:t>sống</a:t>
            </a:r>
            <a:r>
              <a:rPr lang="en-US" sz="2200" i="1" dirty="0">
                <a:latin typeface="Arial" charset="0"/>
                <a:ea typeface="Arial" charset="0"/>
                <a:cs typeface="Arial" charset="0"/>
              </a:rPr>
              <a:t> </a:t>
            </a:r>
            <a:r>
              <a:rPr lang="en-US" sz="2200" i="1" dirty="0" err="1">
                <a:latin typeface="Arial" charset="0"/>
                <a:ea typeface="Arial" charset="0"/>
                <a:cs typeface="Arial" charset="0"/>
              </a:rPr>
              <a:t>của</a:t>
            </a:r>
            <a:r>
              <a:rPr lang="en-US" sz="2200" i="1" dirty="0">
                <a:latin typeface="Arial" charset="0"/>
                <a:ea typeface="Arial" charset="0"/>
                <a:cs typeface="Arial" charset="0"/>
              </a:rPr>
              <a:t> </a:t>
            </a:r>
            <a:r>
              <a:rPr lang="en-US" sz="2200" i="1" dirty="0" err="1">
                <a:latin typeface="Arial" charset="0"/>
                <a:ea typeface="Arial" charset="0"/>
                <a:cs typeface="Arial" charset="0"/>
              </a:rPr>
              <a:t>thế</a:t>
            </a:r>
            <a:r>
              <a:rPr lang="en-US" sz="2200" i="1" dirty="0">
                <a:latin typeface="Arial" charset="0"/>
                <a:ea typeface="Arial" charset="0"/>
                <a:cs typeface="Arial" charset="0"/>
              </a:rPr>
              <a:t> </a:t>
            </a:r>
            <a:r>
              <a:rPr lang="en-US" sz="2200" i="1" dirty="0" err="1">
                <a:latin typeface="Arial" charset="0"/>
                <a:ea typeface="Arial" charset="0"/>
                <a:cs typeface="Arial" charset="0"/>
              </a:rPr>
              <a:t>hệ</a:t>
            </a:r>
            <a:r>
              <a:rPr lang="en-US" sz="2200" i="1" dirty="0">
                <a:latin typeface="Arial" charset="0"/>
                <a:ea typeface="Arial" charset="0"/>
                <a:cs typeface="Arial" charset="0"/>
              </a:rPr>
              <a:t> </a:t>
            </a:r>
            <a:r>
              <a:rPr lang="en-US" sz="2200" i="1" dirty="0" err="1">
                <a:latin typeface="Arial" charset="0"/>
                <a:ea typeface="Arial" charset="0"/>
                <a:cs typeface="Arial" charset="0"/>
              </a:rPr>
              <a:t>trẻ</a:t>
            </a:r>
            <a:r>
              <a:rPr lang="en-US" sz="2200" i="1" dirty="0">
                <a:latin typeface="Arial" charset="0"/>
                <a:ea typeface="Arial" charset="0"/>
                <a:cs typeface="Arial" charset="0"/>
              </a:rPr>
              <a:t> </a:t>
            </a:r>
            <a:r>
              <a:rPr lang="en-US" sz="2200" i="1" dirty="0" err="1">
                <a:latin typeface="Arial" charset="0"/>
                <a:ea typeface="Arial" charset="0"/>
                <a:cs typeface="Arial" charset="0"/>
              </a:rPr>
              <a:t>hiện</a:t>
            </a:r>
            <a:r>
              <a:rPr lang="en-US" sz="2200" i="1" dirty="0">
                <a:latin typeface="Arial" charset="0"/>
                <a:ea typeface="Arial" charset="0"/>
                <a:cs typeface="Arial" charset="0"/>
              </a:rPr>
              <a:t> nay.</a:t>
            </a:r>
            <a:r>
              <a:rPr lang="en-US" sz="2200" dirty="0">
                <a:latin typeface="Arial" charset="0"/>
                <a:ea typeface="Arial" charset="0"/>
                <a:cs typeface="Arial" charset="0"/>
              </a:rPr>
              <a:t>”</a:t>
            </a:r>
          </a:p>
          <a:p>
            <a:pPr lvl="1">
              <a:buFont typeface="Arial" charset="0"/>
              <a:buChar char="•"/>
            </a:pPr>
            <a:r>
              <a:rPr lang="en-US" sz="2200" b="1" dirty="0" err="1">
                <a:solidFill>
                  <a:schemeClr val="tx2"/>
                </a:solidFill>
                <a:latin typeface="Arial" charset="0"/>
                <a:ea typeface="Arial" charset="0"/>
                <a:cs typeface="Arial" charset="0"/>
              </a:rPr>
              <a:t>Phẩm</a:t>
            </a:r>
            <a:r>
              <a:rPr lang="en-US" sz="2200" b="1" dirty="0">
                <a:solidFill>
                  <a:schemeClr val="tx2"/>
                </a:solidFill>
                <a:latin typeface="Arial" charset="0"/>
                <a:ea typeface="Arial" charset="0"/>
                <a:cs typeface="Arial" charset="0"/>
              </a:rPr>
              <a:t> </a:t>
            </a:r>
            <a:r>
              <a:rPr lang="en-US" sz="2200" b="1" dirty="0" err="1">
                <a:solidFill>
                  <a:schemeClr val="tx2"/>
                </a:solidFill>
                <a:latin typeface="Arial" charset="0"/>
                <a:ea typeface="Arial" charset="0"/>
                <a:cs typeface="Arial" charset="0"/>
              </a:rPr>
              <a:t>chất</a:t>
            </a:r>
            <a:r>
              <a:rPr lang="en-US" sz="2200" b="1" dirty="0">
                <a:solidFill>
                  <a:schemeClr val="tx2"/>
                </a:solidFill>
                <a:latin typeface="Arial" charset="0"/>
                <a:ea typeface="Arial" charset="0"/>
                <a:cs typeface="Arial" charset="0"/>
              </a:rPr>
              <a:t> </a:t>
            </a:r>
            <a:r>
              <a:rPr lang="en-US" sz="2200" b="1" dirty="0" err="1">
                <a:solidFill>
                  <a:schemeClr val="tx2"/>
                </a:solidFill>
                <a:latin typeface="Arial" charset="0"/>
                <a:ea typeface="Arial" charset="0"/>
                <a:cs typeface="Arial" charset="0"/>
              </a:rPr>
              <a:t>đạo</a:t>
            </a:r>
            <a:r>
              <a:rPr lang="en-US" sz="2200" b="1" dirty="0">
                <a:solidFill>
                  <a:schemeClr val="tx2"/>
                </a:solidFill>
                <a:latin typeface="Arial" charset="0"/>
                <a:ea typeface="Arial" charset="0"/>
                <a:cs typeface="Arial" charset="0"/>
              </a:rPr>
              <a:t> </a:t>
            </a:r>
            <a:r>
              <a:rPr lang="en-US" sz="2200" b="1" dirty="0" err="1">
                <a:solidFill>
                  <a:schemeClr val="tx2"/>
                </a:solidFill>
                <a:latin typeface="Arial" charset="0"/>
                <a:ea typeface="Arial" charset="0"/>
                <a:cs typeface="Arial" charset="0"/>
              </a:rPr>
              <a:t>đức</a:t>
            </a:r>
            <a:r>
              <a:rPr lang="en-US" sz="2200" b="1" dirty="0">
                <a:solidFill>
                  <a:schemeClr val="tx2"/>
                </a:solidFill>
                <a:latin typeface="Arial" charset="0"/>
                <a:ea typeface="Arial" charset="0"/>
                <a:cs typeface="Arial" charset="0"/>
              </a:rPr>
              <a:t>, </a:t>
            </a:r>
            <a:r>
              <a:rPr lang="en-US" sz="2200" b="1" dirty="0" err="1">
                <a:solidFill>
                  <a:schemeClr val="tx2"/>
                </a:solidFill>
                <a:latin typeface="Arial" charset="0"/>
                <a:ea typeface="Arial" charset="0"/>
                <a:cs typeface="Arial" charset="0"/>
              </a:rPr>
              <a:t>tình</a:t>
            </a:r>
            <a:r>
              <a:rPr lang="en-US" sz="2200" b="1" dirty="0">
                <a:solidFill>
                  <a:schemeClr val="tx2"/>
                </a:solidFill>
                <a:latin typeface="Arial" charset="0"/>
                <a:ea typeface="Arial" charset="0"/>
                <a:cs typeface="Arial" charset="0"/>
              </a:rPr>
              <a:t> </a:t>
            </a:r>
            <a:r>
              <a:rPr lang="en-US" sz="2200" b="1" dirty="0" err="1">
                <a:solidFill>
                  <a:schemeClr val="tx2"/>
                </a:solidFill>
                <a:latin typeface="Arial" charset="0"/>
                <a:ea typeface="Arial" charset="0"/>
                <a:cs typeface="Arial" charset="0"/>
              </a:rPr>
              <a:t>cảm</a:t>
            </a:r>
            <a:r>
              <a:rPr lang="en-US" sz="2200" b="1" dirty="0">
                <a:solidFill>
                  <a:schemeClr val="tx2"/>
                </a:solidFill>
                <a:latin typeface="Arial" charset="0"/>
                <a:ea typeface="Arial" charset="0"/>
                <a:cs typeface="Arial" charset="0"/>
              </a:rPr>
              <a:t>, </a:t>
            </a:r>
            <a:r>
              <a:rPr lang="en-US" sz="2200" b="1" dirty="0" err="1">
                <a:solidFill>
                  <a:schemeClr val="tx2"/>
                </a:solidFill>
                <a:latin typeface="Arial" charset="0"/>
                <a:ea typeface="Arial" charset="0"/>
                <a:cs typeface="Arial" charset="0"/>
              </a:rPr>
              <a:t>tâm</a:t>
            </a:r>
            <a:r>
              <a:rPr lang="en-US" sz="2200" b="1" dirty="0">
                <a:solidFill>
                  <a:schemeClr val="tx2"/>
                </a:solidFill>
                <a:latin typeface="Arial" charset="0"/>
                <a:ea typeface="Arial" charset="0"/>
                <a:cs typeface="Arial" charset="0"/>
              </a:rPr>
              <a:t> </a:t>
            </a:r>
            <a:r>
              <a:rPr lang="en-US" sz="2200" b="1" dirty="0" err="1">
                <a:solidFill>
                  <a:schemeClr val="tx2"/>
                </a:solidFill>
                <a:latin typeface="Arial" charset="0"/>
                <a:ea typeface="Arial" charset="0"/>
                <a:cs typeface="Arial" charset="0"/>
              </a:rPr>
              <a:t>hồn</a:t>
            </a:r>
            <a:r>
              <a:rPr lang="en-US" sz="2200" dirty="0">
                <a:latin typeface="Arial" charset="0"/>
                <a:ea typeface="Arial" charset="0"/>
                <a:cs typeface="Arial" charset="0"/>
              </a:rPr>
              <a:t>. </a:t>
            </a:r>
          </a:p>
          <a:p>
            <a:pPr marL="457200" lvl="1" indent="0">
              <a:buNone/>
            </a:pPr>
            <a:r>
              <a:rPr lang="en-US" sz="2200" dirty="0">
                <a:latin typeface="Arial" charset="0"/>
                <a:ea typeface="Arial" charset="0"/>
                <a:cs typeface="Arial" charset="0"/>
              </a:rPr>
              <a:t>          V</a:t>
            </a:r>
            <a:r>
              <a:rPr lang="vi-VN" sz="2200" dirty="0">
                <a:latin typeface="Arial" charset="0"/>
                <a:ea typeface="Arial" charset="0"/>
                <a:cs typeface="Arial" charset="0"/>
              </a:rPr>
              <a:t>D</a:t>
            </a:r>
            <a:r>
              <a:rPr lang="en-US" sz="2200" dirty="0">
                <a:latin typeface="Arial" charset="0"/>
                <a:ea typeface="Arial" charset="0"/>
                <a:cs typeface="Arial" charset="0"/>
              </a:rPr>
              <a:t>: “</a:t>
            </a:r>
            <a:r>
              <a:rPr lang="en-US" sz="2200" i="1" dirty="0" err="1">
                <a:latin typeface="Arial" charset="0"/>
                <a:ea typeface="Arial" charset="0"/>
                <a:cs typeface="Arial" charset="0"/>
              </a:rPr>
              <a:t>Đức</a:t>
            </a:r>
            <a:r>
              <a:rPr lang="en-US" sz="2200" i="1" dirty="0">
                <a:latin typeface="Arial" charset="0"/>
                <a:ea typeface="Arial" charset="0"/>
                <a:cs typeface="Arial" charset="0"/>
              </a:rPr>
              <a:t> </a:t>
            </a:r>
            <a:r>
              <a:rPr lang="en-US" sz="2200" i="1" dirty="0" err="1">
                <a:latin typeface="Arial" charset="0"/>
                <a:ea typeface="Arial" charset="0"/>
                <a:cs typeface="Arial" charset="0"/>
              </a:rPr>
              <a:t>tính</a:t>
            </a:r>
            <a:r>
              <a:rPr lang="en-US" sz="2200" i="1" dirty="0">
                <a:latin typeface="Arial" charset="0"/>
                <a:ea typeface="Arial" charset="0"/>
                <a:cs typeface="Arial" charset="0"/>
              </a:rPr>
              <a:t> </a:t>
            </a:r>
            <a:r>
              <a:rPr lang="en-US" sz="2200" i="1" dirty="0" err="1">
                <a:latin typeface="Arial" charset="0"/>
                <a:ea typeface="Arial" charset="0"/>
                <a:cs typeface="Arial" charset="0"/>
              </a:rPr>
              <a:t>khiêm</a:t>
            </a:r>
            <a:r>
              <a:rPr lang="en-US" sz="2200" i="1" dirty="0">
                <a:latin typeface="Arial" charset="0"/>
                <a:ea typeface="Arial" charset="0"/>
                <a:cs typeface="Arial" charset="0"/>
              </a:rPr>
              <a:t> </a:t>
            </a:r>
            <a:r>
              <a:rPr lang="en-US" sz="2200" i="1" dirty="0" err="1">
                <a:latin typeface="Arial" charset="0"/>
                <a:ea typeface="Arial" charset="0"/>
                <a:cs typeface="Arial" charset="0"/>
              </a:rPr>
              <a:t>nhường</a:t>
            </a:r>
            <a:r>
              <a:rPr lang="en-US" sz="2200" i="1" dirty="0">
                <a:latin typeface="Arial" charset="0"/>
                <a:ea typeface="Arial" charset="0"/>
                <a:cs typeface="Arial" charset="0"/>
              </a:rPr>
              <a:t>.</a:t>
            </a:r>
            <a:r>
              <a:rPr lang="en-US" sz="2200" dirty="0">
                <a:latin typeface="Arial" charset="0"/>
                <a:ea typeface="Arial" charset="0"/>
                <a:cs typeface="Arial" charset="0"/>
              </a:rPr>
              <a:t>”</a:t>
            </a:r>
          </a:p>
          <a:p>
            <a:pPr lvl="1">
              <a:buFont typeface="Arial" charset="0"/>
              <a:buChar char="•"/>
            </a:pPr>
            <a:r>
              <a:rPr lang="en-US" sz="2200" b="1" dirty="0" err="1">
                <a:solidFill>
                  <a:schemeClr val="tx2"/>
                </a:solidFill>
                <a:latin typeface="Arial" charset="0"/>
                <a:ea typeface="Arial" charset="0"/>
                <a:cs typeface="Arial" charset="0"/>
              </a:rPr>
              <a:t>Cách</a:t>
            </a:r>
            <a:r>
              <a:rPr lang="en-US" sz="2200" b="1" dirty="0">
                <a:solidFill>
                  <a:schemeClr val="tx2"/>
                </a:solidFill>
                <a:latin typeface="Arial" charset="0"/>
                <a:ea typeface="Arial" charset="0"/>
                <a:cs typeface="Arial" charset="0"/>
              </a:rPr>
              <a:t> </a:t>
            </a:r>
            <a:r>
              <a:rPr lang="en-US" sz="2200" b="1" dirty="0" err="1">
                <a:solidFill>
                  <a:schemeClr val="tx2"/>
                </a:solidFill>
                <a:latin typeface="Arial" charset="0"/>
                <a:ea typeface="Arial" charset="0"/>
                <a:cs typeface="Arial" charset="0"/>
              </a:rPr>
              <a:t>ứng</a:t>
            </a:r>
            <a:r>
              <a:rPr lang="en-US" sz="2200" b="1" dirty="0">
                <a:solidFill>
                  <a:schemeClr val="tx2"/>
                </a:solidFill>
                <a:latin typeface="Arial" charset="0"/>
                <a:ea typeface="Arial" charset="0"/>
                <a:cs typeface="Arial" charset="0"/>
              </a:rPr>
              <a:t> </a:t>
            </a:r>
            <a:r>
              <a:rPr lang="en-US" sz="2200" b="1" dirty="0" err="1">
                <a:solidFill>
                  <a:schemeClr val="tx2"/>
                </a:solidFill>
                <a:latin typeface="Arial" charset="0"/>
                <a:ea typeface="Arial" charset="0"/>
                <a:cs typeface="Arial" charset="0"/>
              </a:rPr>
              <a:t>xử</a:t>
            </a:r>
            <a:endParaRPr lang="en-US" sz="2200" dirty="0">
              <a:solidFill>
                <a:schemeClr val="tx2">
                  <a:lumMod val="40000"/>
                  <a:lumOff val="60000"/>
                </a:schemeClr>
              </a:solidFill>
              <a:latin typeface="Arial" charset="0"/>
              <a:ea typeface="Arial" charset="0"/>
              <a:cs typeface="Arial" charset="0"/>
            </a:endParaRPr>
          </a:p>
          <a:p>
            <a:pPr marL="457200" lvl="1" indent="0">
              <a:buNone/>
            </a:pPr>
            <a:r>
              <a:rPr lang="en-US" sz="2200" dirty="0">
                <a:solidFill>
                  <a:schemeClr val="tx2">
                    <a:lumMod val="40000"/>
                    <a:lumOff val="60000"/>
                  </a:schemeClr>
                </a:solidFill>
                <a:latin typeface="Arial" charset="0"/>
                <a:ea typeface="Arial" charset="0"/>
                <a:cs typeface="Arial" charset="0"/>
              </a:rPr>
              <a:t>           </a:t>
            </a:r>
            <a:r>
              <a:rPr lang="en-US" sz="2200" dirty="0">
                <a:latin typeface="Arial" charset="0"/>
                <a:ea typeface="Arial" charset="0"/>
                <a:cs typeface="Arial" charset="0"/>
              </a:rPr>
              <a:t>V</a:t>
            </a:r>
            <a:r>
              <a:rPr lang="vi-VN" sz="2200" dirty="0">
                <a:latin typeface="Arial" charset="0"/>
                <a:ea typeface="Arial" charset="0"/>
                <a:cs typeface="Arial" charset="0"/>
              </a:rPr>
              <a:t>D:</a:t>
            </a:r>
            <a:r>
              <a:rPr lang="en-US" sz="2200" dirty="0">
                <a:latin typeface="Arial" charset="0"/>
                <a:ea typeface="Arial" charset="0"/>
                <a:cs typeface="Arial" charset="0"/>
              </a:rPr>
              <a:t> “</a:t>
            </a:r>
            <a:r>
              <a:rPr lang="en-US" sz="2200" i="1" dirty="0" err="1">
                <a:latin typeface="Arial" charset="0"/>
                <a:ea typeface="Arial" charset="0"/>
                <a:cs typeface="Arial" charset="0"/>
              </a:rPr>
              <a:t>Bàn</a:t>
            </a:r>
            <a:r>
              <a:rPr lang="en-US" sz="2200" i="1" dirty="0">
                <a:latin typeface="Arial" charset="0"/>
                <a:ea typeface="Arial" charset="0"/>
                <a:cs typeface="Arial" charset="0"/>
              </a:rPr>
              <a:t> </a:t>
            </a:r>
            <a:r>
              <a:rPr lang="en-US" sz="2200" i="1" dirty="0" err="1">
                <a:latin typeface="Arial" charset="0"/>
                <a:ea typeface="Arial" charset="0"/>
                <a:cs typeface="Arial" charset="0"/>
              </a:rPr>
              <a:t>về</a:t>
            </a:r>
            <a:r>
              <a:rPr lang="en-US" sz="2200" i="1" dirty="0">
                <a:latin typeface="Arial" charset="0"/>
                <a:ea typeface="Arial" charset="0"/>
                <a:cs typeface="Arial" charset="0"/>
              </a:rPr>
              <a:t> </a:t>
            </a:r>
            <a:r>
              <a:rPr lang="en-US" sz="2200" i="1" dirty="0" err="1">
                <a:latin typeface="Arial" charset="0"/>
                <a:ea typeface="Arial" charset="0"/>
                <a:cs typeface="Arial" charset="0"/>
              </a:rPr>
              <a:t>tranh</a:t>
            </a:r>
            <a:r>
              <a:rPr lang="en-US" sz="2200" i="1" dirty="0">
                <a:latin typeface="Arial" charset="0"/>
                <a:ea typeface="Arial" charset="0"/>
                <a:cs typeface="Arial" charset="0"/>
              </a:rPr>
              <a:t> </a:t>
            </a:r>
            <a:r>
              <a:rPr lang="en-US" sz="2200" i="1" dirty="0" err="1">
                <a:latin typeface="Arial" charset="0"/>
                <a:ea typeface="Arial" charset="0"/>
                <a:cs typeface="Arial" charset="0"/>
              </a:rPr>
              <a:t>giành</a:t>
            </a:r>
            <a:r>
              <a:rPr lang="en-US" sz="2200" i="1" dirty="0">
                <a:latin typeface="Arial" charset="0"/>
                <a:ea typeface="Arial" charset="0"/>
                <a:cs typeface="Arial" charset="0"/>
              </a:rPr>
              <a:t> </a:t>
            </a:r>
            <a:r>
              <a:rPr lang="en-US" sz="2200" i="1" dirty="0" err="1">
                <a:latin typeface="Arial" charset="0"/>
                <a:ea typeface="Arial" charset="0"/>
                <a:cs typeface="Arial" charset="0"/>
              </a:rPr>
              <a:t>và</a:t>
            </a:r>
            <a:r>
              <a:rPr lang="en-US" sz="2200" i="1" dirty="0">
                <a:latin typeface="Arial" charset="0"/>
                <a:ea typeface="Arial" charset="0"/>
                <a:cs typeface="Arial" charset="0"/>
              </a:rPr>
              <a:t> </a:t>
            </a:r>
            <a:r>
              <a:rPr lang="en-US" sz="2200" i="1" dirty="0" err="1">
                <a:latin typeface="Arial" charset="0"/>
                <a:ea typeface="Arial" charset="0"/>
                <a:cs typeface="Arial" charset="0"/>
              </a:rPr>
              <a:t>nhường</a:t>
            </a:r>
            <a:r>
              <a:rPr lang="en-US" sz="2200" i="1" dirty="0">
                <a:latin typeface="Arial" charset="0"/>
                <a:ea typeface="Arial" charset="0"/>
                <a:cs typeface="Arial" charset="0"/>
              </a:rPr>
              <a:t> </a:t>
            </a:r>
            <a:r>
              <a:rPr lang="en-US" sz="2200" i="1" dirty="0" err="1">
                <a:latin typeface="Arial" charset="0"/>
                <a:ea typeface="Arial" charset="0"/>
                <a:cs typeface="Arial" charset="0"/>
              </a:rPr>
              <a:t>nhịn</a:t>
            </a:r>
            <a:r>
              <a:rPr lang="en-US" sz="2200" i="1" dirty="0">
                <a:latin typeface="Arial" charset="0"/>
                <a:ea typeface="Arial" charset="0"/>
                <a:cs typeface="Arial" charset="0"/>
              </a:rPr>
              <a:t>.”</a:t>
            </a:r>
          </a:p>
          <a:p>
            <a:pPr marL="457200" lvl="1" indent="0">
              <a:buNone/>
            </a:pPr>
            <a:r>
              <a:rPr lang="en-US" sz="2200" b="1" i="1" dirty="0">
                <a:solidFill>
                  <a:srgbClr val="FF0000"/>
                </a:solidFill>
                <a:latin typeface="Arial" charset="0"/>
                <a:ea typeface="Arial" charset="0"/>
                <a:cs typeface="Arial" charset="0"/>
              </a:rPr>
              <a:t>=&gt; </a:t>
            </a:r>
            <a:r>
              <a:rPr lang="en-US" sz="2200" b="1" i="1" dirty="0" err="1">
                <a:solidFill>
                  <a:srgbClr val="FF0000"/>
                </a:solidFill>
                <a:latin typeface="Arial" charset="0"/>
                <a:ea typeface="Arial" charset="0"/>
                <a:cs typeface="Arial" charset="0"/>
              </a:rPr>
              <a:t>Vấn</a:t>
            </a:r>
            <a:r>
              <a:rPr lang="en-US" sz="2200" b="1" i="1" dirty="0">
                <a:solidFill>
                  <a:srgbClr val="FF0000"/>
                </a:solidFill>
                <a:latin typeface="Arial" charset="0"/>
                <a:ea typeface="Arial" charset="0"/>
                <a:cs typeface="Arial" charset="0"/>
              </a:rPr>
              <a:t> </a:t>
            </a:r>
            <a:r>
              <a:rPr lang="en-US" sz="2200" b="1" i="1" dirty="0" err="1">
                <a:solidFill>
                  <a:srgbClr val="FF0000"/>
                </a:solidFill>
                <a:latin typeface="Arial" charset="0"/>
                <a:ea typeface="Arial" charset="0"/>
                <a:cs typeface="Arial" charset="0"/>
              </a:rPr>
              <a:t>đề</a:t>
            </a:r>
            <a:r>
              <a:rPr lang="en-US" sz="2200" b="1" i="1" dirty="0">
                <a:solidFill>
                  <a:srgbClr val="FF0000"/>
                </a:solidFill>
                <a:latin typeface="Arial" charset="0"/>
                <a:ea typeface="Arial" charset="0"/>
                <a:cs typeface="Arial" charset="0"/>
              </a:rPr>
              <a:t> </a:t>
            </a:r>
            <a:r>
              <a:rPr lang="en-US" sz="2200" b="1" i="1" dirty="0" err="1">
                <a:solidFill>
                  <a:srgbClr val="FF0000"/>
                </a:solidFill>
                <a:latin typeface="Arial" charset="0"/>
                <a:ea typeface="Arial" charset="0"/>
                <a:cs typeface="Arial" charset="0"/>
              </a:rPr>
              <a:t>cần</a:t>
            </a:r>
            <a:r>
              <a:rPr lang="en-US" sz="2200" b="1" i="1" dirty="0">
                <a:solidFill>
                  <a:srgbClr val="FF0000"/>
                </a:solidFill>
                <a:latin typeface="Arial" charset="0"/>
                <a:ea typeface="Arial" charset="0"/>
                <a:cs typeface="Arial" charset="0"/>
              </a:rPr>
              <a:t> </a:t>
            </a:r>
            <a:r>
              <a:rPr lang="en-US" sz="2200" b="1" i="1" dirty="0" err="1">
                <a:solidFill>
                  <a:srgbClr val="FF0000"/>
                </a:solidFill>
                <a:latin typeface="Arial" charset="0"/>
                <a:ea typeface="Arial" charset="0"/>
                <a:cs typeface="Arial" charset="0"/>
              </a:rPr>
              <a:t>nghị</a:t>
            </a:r>
            <a:r>
              <a:rPr lang="en-US" sz="2200" b="1" i="1" dirty="0">
                <a:solidFill>
                  <a:srgbClr val="FF0000"/>
                </a:solidFill>
                <a:latin typeface="Arial" charset="0"/>
                <a:ea typeface="Arial" charset="0"/>
                <a:cs typeface="Arial" charset="0"/>
              </a:rPr>
              <a:t> </a:t>
            </a:r>
            <a:r>
              <a:rPr lang="en-US" sz="2200" b="1" i="1" dirty="0" err="1">
                <a:solidFill>
                  <a:srgbClr val="FF0000"/>
                </a:solidFill>
                <a:latin typeface="Arial" charset="0"/>
                <a:ea typeface="Arial" charset="0"/>
                <a:cs typeface="Arial" charset="0"/>
              </a:rPr>
              <a:t>luận</a:t>
            </a:r>
            <a:r>
              <a:rPr lang="en-US" sz="2200" b="1" i="1" dirty="0">
                <a:solidFill>
                  <a:srgbClr val="FF0000"/>
                </a:solidFill>
                <a:latin typeface="Arial" charset="0"/>
                <a:ea typeface="Arial" charset="0"/>
                <a:cs typeface="Arial" charset="0"/>
              </a:rPr>
              <a:t> </a:t>
            </a:r>
            <a:r>
              <a:rPr lang="en-US" sz="2200" b="1" i="1" dirty="0" err="1">
                <a:solidFill>
                  <a:srgbClr val="FF0000"/>
                </a:solidFill>
                <a:latin typeface="Arial" charset="0"/>
                <a:ea typeface="Arial" charset="0"/>
                <a:cs typeface="Arial" charset="0"/>
              </a:rPr>
              <a:t>thường</a:t>
            </a:r>
            <a:r>
              <a:rPr lang="en-US" sz="2200" b="1" i="1" dirty="0">
                <a:solidFill>
                  <a:srgbClr val="FF0000"/>
                </a:solidFill>
                <a:latin typeface="Arial" charset="0"/>
                <a:ea typeface="Arial" charset="0"/>
                <a:cs typeface="Arial" charset="0"/>
              </a:rPr>
              <a:t> </a:t>
            </a:r>
            <a:r>
              <a:rPr lang="en-US" sz="2200" b="1" i="1" dirty="0" err="1">
                <a:solidFill>
                  <a:srgbClr val="FF0000"/>
                </a:solidFill>
                <a:latin typeface="Arial" charset="0"/>
                <a:ea typeface="Arial" charset="0"/>
                <a:cs typeface="Arial" charset="0"/>
              </a:rPr>
              <a:t>liên</a:t>
            </a:r>
            <a:r>
              <a:rPr lang="en-US" sz="2200" b="1" i="1" dirty="0">
                <a:solidFill>
                  <a:srgbClr val="FF0000"/>
                </a:solidFill>
                <a:latin typeface="Arial" charset="0"/>
                <a:ea typeface="Arial" charset="0"/>
                <a:cs typeface="Arial" charset="0"/>
              </a:rPr>
              <a:t> </a:t>
            </a:r>
            <a:r>
              <a:rPr lang="en-US" sz="2200" b="1" i="1" dirty="0" err="1">
                <a:solidFill>
                  <a:srgbClr val="FF0000"/>
                </a:solidFill>
                <a:latin typeface="Arial" charset="0"/>
                <a:ea typeface="Arial" charset="0"/>
                <a:cs typeface="Arial" charset="0"/>
              </a:rPr>
              <a:t>quan</a:t>
            </a:r>
            <a:r>
              <a:rPr lang="en-US" sz="2200" b="1" i="1" dirty="0">
                <a:solidFill>
                  <a:srgbClr val="FF0000"/>
                </a:solidFill>
                <a:latin typeface="Arial" charset="0"/>
                <a:ea typeface="Arial" charset="0"/>
                <a:cs typeface="Arial" charset="0"/>
              </a:rPr>
              <a:t> </a:t>
            </a:r>
            <a:r>
              <a:rPr lang="en-US" sz="2200" b="1" i="1" dirty="0" err="1">
                <a:solidFill>
                  <a:srgbClr val="FF0000"/>
                </a:solidFill>
                <a:latin typeface="Arial" charset="0"/>
                <a:ea typeface="Arial" charset="0"/>
                <a:cs typeface="Arial" charset="0"/>
              </a:rPr>
              <a:t>đến</a:t>
            </a:r>
            <a:r>
              <a:rPr lang="en-US" sz="2200" b="1" i="1" dirty="0">
                <a:solidFill>
                  <a:srgbClr val="FF0000"/>
                </a:solidFill>
                <a:latin typeface="Arial" charset="0"/>
                <a:ea typeface="Arial" charset="0"/>
                <a:cs typeface="Arial" charset="0"/>
              </a:rPr>
              <a:t> </a:t>
            </a:r>
            <a:r>
              <a:rPr lang="en-US" sz="2200" b="1" i="1" dirty="0" err="1">
                <a:solidFill>
                  <a:srgbClr val="FF0000"/>
                </a:solidFill>
                <a:latin typeface="Arial" charset="0"/>
                <a:ea typeface="Arial" charset="0"/>
                <a:cs typeface="Arial" charset="0"/>
              </a:rPr>
              <a:t>đạo</a:t>
            </a:r>
            <a:r>
              <a:rPr lang="en-US" sz="2200" b="1" i="1" dirty="0">
                <a:solidFill>
                  <a:srgbClr val="FF0000"/>
                </a:solidFill>
                <a:latin typeface="Arial" charset="0"/>
                <a:ea typeface="Arial" charset="0"/>
                <a:cs typeface="Arial" charset="0"/>
              </a:rPr>
              <a:t> </a:t>
            </a:r>
            <a:r>
              <a:rPr lang="en-US" sz="2200" b="1" i="1" dirty="0" err="1">
                <a:solidFill>
                  <a:srgbClr val="FF0000"/>
                </a:solidFill>
                <a:latin typeface="Arial" charset="0"/>
                <a:ea typeface="Arial" charset="0"/>
                <a:cs typeface="Arial" charset="0"/>
              </a:rPr>
              <a:t>đức</a:t>
            </a:r>
            <a:r>
              <a:rPr lang="en-US" sz="2200" b="1" i="1" dirty="0">
                <a:solidFill>
                  <a:srgbClr val="FF0000"/>
                </a:solidFill>
                <a:latin typeface="Arial" charset="0"/>
                <a:ea typeface="Arial" charset="0"/>
                <a:cs typeface="Arial" charset="0"/>
              </a:rPr>
              <a:t> (</a:t>
            </a:r>
            <a:r>
              <a:rPr lang="en-US" sz="2200" b="1" i="1" dirty="0" err="1">
                <a:solidFill>
                  <a:srgbClr val="FF0000"/>
                </a:solidFill>
                <a:latin typeface="Arial" charset="0"/>
                <a:ea typeface="Arial" charset="0"/>
                <a:cs typeface="Arial" charset="0"/>
              </a:rPr>
              <a:t>đạo</a:t>
            </a:r>
            <a:r>
              <a:rPr lang="en-US" sz="2200" b="1" i="1" dirty="0">
                <a:solidFill>
                  <a:srgbClr val="FF0000"/>
                </a:solidFill>
                <a:latin typeface="Arial" charset="0"/>
                <a:ea typeface="Arial" charset="0"/>
                <a:cs typeface="Arial" charset="0"/>
              </a:rPr>
              <a:t> </a:t>
            </a:r>
            <a:r>
              <a:rPr lang="en-US" sz="2200" b="1" i="1" dirty="0" err="1">
                <a:solidFill>
                  <a:srgbClr val="FF0000"/>
                </a:solidFill>
                <a:latin typeface="Arial" charset="0"/>
                <a:ea typeface="Arial" charset="0"/>
                <a:cs typeface="Arial" charset="0"/>
              </a:rPr>
              <a:t>lí</a:t>
            </a:r>
            <a:r>
              <a:rPr lang="en-US" sz="2200" b="1" i="1" dirty="0">
                <a:solidFill>
                  <a:srgbClr val="FF0000"/>
                </a:solidFill>
                <a:latin typeface="Arial" charset="0"/>
                <a:ea typeface="Arial" charset="0"/>
                <a:cs typeface="Arial" charset="0"/>
              </a:rPr>
              <a:t>) </a:t>
            </a:r>
            <a:r>
              <a:rPr lang="en-US" sz="2200" b="1" i="1" dirty="0" err="1">
                <a:solidFill>
                  <a:srgbClr val="FF0000"/>
                </a:solidFill>
                <a:latin typeface="Arial" charset="0"/>
                <a:ea typeface="Arial" charset="0"/>
                <a:cs typeface="Arial" charset="0"/>
              </a:rPr>
              <a:t>hoặc</a:t>
            </a:r>
            <a:r>
              <a:rPr lang="en-US" sz="2200" b="1" i="1" dirty="0">
                <a:solidFill>
                  <a:srgbClr val="FF0000"/>
                </a:solidFill>
                <a:latin typeface="Arial" charset="0"/>
                <a:ea typeface="Arial" charset="0"/>
                <a:cs typeface="Arial" charset="0"/>
              </a:rPr>
              <a:t> </a:t>
            </a:r>
            <a:r>
              <a:rPr lang="en-US" sz="2200" b="1" i="1" dirty="0" err="1">
                <a:solidFill>
                  <a:srgbClr val="FF0000"/>
                </a:solidFill>
                <a:latin typeface="Arial" charset="0"/>
                <a:ea typeface="Arial" charset="0"/>
                <a:cs typeface="Arial" charset="0"/>
              </a:rPr>
              <a:t>quan</a:t>
            </a:r>
            <a:r>
              <a:rPr lang="en-US" sz="2200" b="1" i="1" dirty="0">
                <a:solidFill>
                  <a:srgbClr val="FF0000"/>
                </a:solidFill>
                <a:latin typeface="Arial" charset="0"/>
                <a:ea typeface="Arial" charset="0"/>
                <a:cs typeface="Arial" charset="0"/>
              </a:rPr>
              <a:t> </a:t>
            </a:r>
            <a:r>
              <a:rPr lang="en-US" sz="2200" b="1" i="1" dirty="0" err="1">
                <a:solidFill>
                  <a:srgbClr val="FF0000"/>
                </a:solidFill>
                <a:latin typeface="Arial" charset="0"/>
                <a:ea typeface="Arial" charset="0"/>
                <a:cs typeface="Arial" charset="0"/>
              </a:rPr>
              <a:t>điểm</a:t>
            </a:r>
            <a:r>
              <a:rPr lang="en-US" sz="2200" b="1" i="1" dirty="0">
                <a:solidFill>
                  <a:srgbClr val="FF0000"/>
                </a:solidFill>
                <a:latin typeface="Arial" charset="0"/>
                <a:ea typeface="Arial" charset="0"/>
                <a:cs typeface="Arial" charset="0"/>
              </a:rPr>
              <a:t>, </a:t>
            </a:r>
            <a:r>
              <a:rPr lang="en-US" sz="2200" b="1" i="1" dirty="0" err="1">
                <a:solidFill>
                  <a:srgbClr val="FF0000"/>
                </a:solidFill>
                <a:latin typeface="Arial" charset="0"/>
                <a:ea typeface="Arial" charset="0"/>
                <a:cs typeface="Arial" charset="0"/>
              </a:rPr>
              <a:t>tư</a:t>
            </a:r>
            <a:r>
              <a:rPr lang="en-US" sz="2200" b="1" i="1" dirty="0">
                <a:solidFill>
                  <a:srgbClr val="FF0000"/>
                </a:solidFill>
                <a:latin typeface="Arial" charset="0"/>
                <a:ea typeface="Arial" charset="0"/>
                <a:cs typeface="Arial" charset="0"/>
              </a:rPr>
              <a:t> </a:t>
            </a:r>
            <a:r>
              <a:rPr lang="en-US" sz="2200" b="1" i="1" dirty="0" err="1">
                <a:solidFill>
                  <a:srgbClr val="FF0000"/>
                </a:solidFill>
                <a:latin typeface="Arial" charset="0"/>
                <a:ea typeface="Arial" charset="0"/>
                <a:cs typeface="Arial" charset="0"/>
              </a:rPr>
              <a:t>tưởng</a:t>
            </a:r>
            <a:r>
              <a:rPr lang="en-US" sz="2200" b="1" i="1" dirty="0">
                <a:solidFill>
                  <a:srgbClr val="FF0000"/>
                </a:solidFill>
                <a:latin typeface="Arial" charset="0"/>
                <a:ea typeface="Arial" charset="0"/>
                <a:cs typeface="Arial" charset="0"/>
              </a:rPr>
              <a:t>.</a:t>
            </a:r>
            <a:endParaRPr lang="en-US" sz="2200" b="1" dirty="0">
              <a:solidFill>
                <a:srgbClr val="FF0000"/>
              </a:solidFill>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2554010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dissolv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dissolve">
                                      <p:cBhvr>
                                        <p:cTn id="17" dur="500"/>
                                        <p:tgtEl>
                                          <p:spTgt spid="7">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dissolve">
                                      <p:cBhvr>
                                        <p:cTn id="20" dur="500"/>
                                        <p:tgtEl>
                                          <p:spTgt spid="7">
                                            <p:txEl>
                                              <p:pRg st="3" end="3"/>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dissolve">
                                      <p:cBhvr>
                                        <p:cTn id="23" dur="500"/>
                                        <p:tgtEl>
                                          <p:spTgt spid="7">
                                            <p:txEl>
                                              <p:pRg st="4" end="4"/>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dissolve">
                                      <p:cBhvr>
                                        <p:cTn id="26" dur="500"/>
                                        <p:tgtEl>
                                          <p:spTgt spid="7">
                                            <p:txEl>
                                              <p:pRg st="5" end="5"/>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dissolve">
                                      <p:cBhvr>
                                        <p:cTn id="29" dur="500"/>
                                        <p:tgtEl>
                                          <p:spTgt spid="7">
                                            <p:txEl>
                                              <p:pRg st="6" end="6"/>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dissolve">
                                      <p:cBhvr>
                                        <p:cTn id="32" dur="500"/>
                                        <p:tgtEl>
                                          <p:spTgt spid="7">
                                            <p:txEl>
                                              <p:pRg st="7" end="7"/>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animEffect transition="in" filter="dissolve">
                                      <p:cBhvr>
                                        <p:cTn id="35" dur="500"/>
                                        <p:tgtEl>
                                          <p:spTgt spid="7">
                                            <p:txEl>
                                              <p:pRg st="8" end="8"/>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7">
                                            <p:txEl>
                                              <p:pRg st="9" end="9"/>
                                            </p:txEl>
                                          </p:spTgt>
                                        </p:tgtEl>
                                        <p:attrNameLst>
                                          <p:attrName>style.visibility</p:attrName>
                                        </p:attrNameLst>
                                      </p:cBhvr>
                                      <p:to>
                                        <p:strVal val="visible"/>
                                      </p:to>
                                    </p:set>
                                    <p:animEffect transition="in" filter="dissolve">
                                      <p:cBhvr>
                                        <p:cTn id="38" dur="500"/>
                                        <p:tgtEl>
                                          <p:spTgt spid="7">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7">
                                            <p:txEl>
                                              <p:pRg st="10" end="10"/>
                                            </p:txEl>
                                          </p:spTgt>
                                        </p:tgtEl>
                                        <p:attrNameLst>
                                          <p:attrName>style.visibility</p:attrName>
                                        </p:attrNameLst>
                                      </p:cBhvr>
                                      <p:to>
                                        <p:strVal val="visible"/>
                                      </p:to>
                                    </p:set>
                                    <p:animEffect transition="in" filter="dissolve">
                                      <p:cBhvr>
                                        <p:cTn id="43"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200" y="1600201"/>
            <a:ext cx="8229600" cy="452596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200"/>
              </a:lnSpc>
              <a:buNone/>
            </a:pPr>
            <a:r>
              <a:rPr lang="en-US" sz="2200" b="1" dirty="0">
                <a:latin typeface="Arial" charset="0"/>
                <a:ea typeface="Arial" charset="0"/>
                <a:cs typeface="Arial" charset="0"/>
              </a:rPr>
              <a:t>1. </a:t>
            </a:r>
            <a:r>
              <a:rPr lang="en-US" sz="2200" b="1" dirty="0" err="1">
                <a:latin typeface="Arial" charset="0"/>
                <a:ea typeface="Arial" charset="0"/>
                <a:cs typeface="Arial" charset="0"/>
              </a:rPr>
              <a:t>Nhận</a:t>
            </a:r>
            <a:r>
              <a:rPr lang="en-US" sz="2200" b="1" dirty="0">
                <a:latin typeface="Arial" charset="0"/>
                <a:ea typeface="Arial" charset="0"/>
                <a:cs typeface="Arial" charset="0"/>
              </a:rPr>
              <a:t> </a:t>
            </a:r>
            <a:r>
              <a:rPr lang="en-US" sz="2200" b="1" dirty="0" err="1">
                <a:latin typeface="Arial" charset="0"/>
                <a:ea typeface="Arial" charset="0"/>
                <a:cs typeface="Arial" charset="0"/>
              </a:rPr>
              <a:t>diện</a:t>
            </a:r>
            <a:r>
              <a:rPr lang="en-US" sz="2200" b="1" dirty="0">
                <a:latin typeface="Arial" charset="0"/>
                <a:ea typeface="Arial" charset="0"/>
                <a:cs typeface="Arial" charset="0"/>
              </a:rPr>
              <a:t> </a:t>
            </a:r>
            <a:r>
              <a:rPr lang="en-US" sz="2200" b="1" dirty="0" err="1">
                <a:latin typeface="Arial" charset="0"/>
                <a:ea typeface="Arial" charset="0"/>
                <a:cs typeface="Arial" charset="0"/>
              </a:rPr>
              <a:t>dạng</a:t>
            </a:r>
            <a:r>
              <a:rPr lang="en-US" sz="2200" b="1" dirty="0">
                <a:latin typeface="Arial" charset="0"/>
                <a:ea typeface="Arial" charset="0"/>
                <a:cs typeface="Arial" charset="0"/>
              </a:rPr>
              <a:t> </a:t>
            </a:r>
            <a:r>
              <a:rPr lang="en-US" sz="2200" b="1" dirty="0" err="1">
                <a:latin typeface="Arial" charset="0"/>
                <a:ea typeface="Arial" charset="0"/>
                <a:cs typeface="Arial" charset="0"/>
              </a:rPr>
              <a:t>bài</a:t>
            </a:r>
            <a:r>
              <a:rPr lang="en-US" sz="2200" b="1" dirty="0">
                <a:latin typeface="Arial" charset="0"/>
                <a:ea typeface="Arial" charset="0"/>
                <a:cs typeface="Arial" charset="0"/>
              </a:rPr>
              <a:t> </a:t>
            </a:r>
            <a:r>
              <a:rPr lang="en-US" sz="2200" b="1" dirty="0" err="1">
                <a:latin typeface="Arial" charset="0"/>
                <a:ea typeface="Arial" charset="0"/>
                <a:cs typeface="Arial" charset="0"/>
              </a:rPr>
              <a:t>nghị</a:t>
            </a:r>
            <a:r>
              <a:rPr lang="en-US" sz="2200" b="1" dirty="0">
                <a:latin typeface="Arial" charset="0"/>
                <a:ea typeface="Arial" charset="0"/>
                <a:cs typeface="Arial" charset="0"/>
              </a:rPr>
              <a:t> </a:t>
            </a:r>
            <a:r>
              <a:rPr lang="en-US" sz="2200" b="1" dirty="0" err="1">
                <a:latin typeface="Arial" charset="0"/>
                <a:ea typeface="Arial" charset="0"/>
                <a:cs typeface="Arial" charset="0"/>
              </a:rPr>
              <a:t>luận</a:t>
            </a:r>
            <a:r>
              <a:rPr lang="en-US" sz="2200" b="1" dirty="0">
                <a:latin typeface="Arial" charset="0"/>
                <a:ea typeface="Arial" charset="0"/>
                <a:cs typeface="Arial" charset="0"/>
              </a:rPr>
              <a:t> </a:t>
            </a:r>
            <a:r>
              <a:rPr lang="en-US" sz="2200" b="1" dirty="0" err="1">
                <a:latin typeface="Arial" charset="0"/>
                <a:ea typeface="Arial" charset="0"/>
                <a:cs typeface="Arial" charset="0"/>
              </a:rPr>
              <a:t>về</a:t>
            </a:r>
            <a:r>
              <a:rPr lang="en-US" sz="2200" b="1" dirty="0">
                <a:latin typeface="Arial" charset="0"/>
                <a:ea typeface="Arial" charset="0"/>
                <a:cs typeface="Arial" charset="0"/>
              </a:rPr>
              <a:t> </a:t>
            </a:r>
            <a:r>
              <a:rPr lang="en-US" sz="2200" b="1" dirty="0" err="1">
                <a:latin typeface="Arial" charset="0"/>
                <a:ea typeface="Arial" charset="0"/>
                <a:cs typeface="Arial" charset="0"/>
              </a:rPr>
              <a:t>tư</a:t>
            </a:r>
            <a:r>
              <a:rPr lang="en-US" sz="2200" b="1" dirty="0">
                <a:latin typeface="Arial" charset="0"/>
                <a:ea typeface="Arial" charset="0"/>
                <a:cs typeface="Arial" charset="0"/>
              </a:rPr>
              <a:t> </a:t>
            </a:r>
            <a:r>
              <a:rPr lang="en-US" sz="2200" b="1" dirty="0" err="1">
                <a:latin typeface="Arial" charset="0"/>
                <a:ea typeface="Arial" charset="0"/>
                <a:cs typeface="Arial" charset="0"/>
              </a:rPr>
              <a:t>tưởng</a:t>
            </a:r>
            <a:r>
              <a:rPr lang="en-US" sz="2200" b="1" dirty="0">
                <a:latin typeface="Arial" charset="0"/>
                <a:ea typeface="Arial" charset="0"/>
                <a:cs typeface="Arial" charset="0"/>
              </a:rPr>
              <a:t> </a:t>
            </a:r>
            <a:r>
              <a:rPr lang="en-US" sz="2200" b="1" dirty="0" err="1">
                <a:latin typeface="Arial" charset="0"/>
                <a:ea typeface="Arial" charset="0"/>
                <a:cs typeface="Arial" charset="0"/>
              </a:rPr>
              <a:t>đạo</a:t>
            </a:r>
            <a:r>
              <a:rPr lang="en-US" sz="2200" b="1" dirty="0">
                <a:latin typeface="Arial" charset="0"/>
                <a:ea typeface="Arial" charset="0"/>
                <a:cs typeface="Arial" charset="0"/>
              </a:rPr>
              <a:t> </a:t>
            </a:r>
            <a:r>
              <a:rPr lang="en-US" sz="2200" b="1" dirty="0" err="1">
                <a:latin typeface="Arial" charset="0"/>
                <a:ea typeface="Arial" charset="0"/>
                <a:cs typeface="Arial" charset="0"/>
              </a:rPr>
              <a:t>lí</a:t>
            </a:r>
            <a:endParaRPr lang="en-US" sz="2200" b="1" dirty="0">
              <a:latin typeface="Arial" charset="0"/>
              <a:ea typeface="Arial" charset="0"/>
              <a:cs typeface="Arial" charset="0"/>
            </a:endParaRPr>
          </a:p>
          <a:p>
            <a:pPr marL="0" indent="0">
              <a:lnSpc>
                <a:spcPts val="2200"/>
              </a:lnSpc>
              <a:buNone/>
            </a:pPr>
            <a:r>
              <a:rPr lang="en-US" sz="2200" b="1" dirty="0">
                <a:latin typeface="Arial" charset="0"/>
                <a:ea typeface="Arial" charset="0"/>
                <a:cs typeface="Arial" charset="0"/>
              </a:rPr>
              <a:t>a) </a:t>
            </a:r>
            <a:r>
              <a:rPr lang="en-US" sz="2200" b="1" dirty="0" err="1">
                <a:latin typeface="Arial" charset="0"/>
                <a:ea typeface="Arial" charset="0"/>
                <a:cs typeface="Arial" charset="0"/>
              </a:rPr>
              <a:t>Đề</a:t>
            </a:r>
            <a:r>
              <a:rPr lang="en-US" sz="2200" b="1" dirty="0">
                <a:latin typeface="Arial" charset="0"/>
                <a:ea typeface="Arial" charset="0"/>
                <a:cs typeface="Arial" charset="0"/>
              </a:rPr>
              <a:t> </a:t>
            </a:r>
            <a:r>
              <a:rPr lang="en-US" sz="2200" b="1" dirty="0" err="1">
                <a:latin typeface="Arial" charset="0"/>
                <a:ea typeface="Arial" charset="0"/>
                <a:cs typeface="Arial" charset="0"/>
              </a:rPr>
              <a:t>bài</a:t>
            </a:r>
            <a:r>
              <a:rPr lang="en-US" sz="2200" b="1" dirty="0">
                <a:latin typeface="Arial" charset="0"/>
                <a:ea typeface="Arial" charset="0"/>
                <a:cs typeface="Arial" charset="0"/>
              </a:rPr>
              <a:t> </a:t>
            </a:r>
            <a:endParaRPr lang="en-US" sz="2200" dirty="0">
              <a:latin typeface="Arial" charset="0"/>
              <a:ea typeface="Arial" charset="0"/>
              <a:cs typeface="Arial" charset="0"/>
            </a:endParaRPr>
          </a:p>
          <a:p>
            <a:pPr marL="0" indent="0">
              <a:lnSpc>
                <a:spcPts val="2200"/>
              </a:lnSpc>
              <a:buFont typeface="Arial" panose="020B0604020202020204" pitchFamily="34" charset="0"/>
              <a:buNone/>
            </a:pPr>
            <a:r>
              <a:rPr lang="en-US" sz="2200" b="1" dirty="0">
                <a:latin typeface="Arial" charset="0"/>
                <a:ea typeface="Arial" charset="0"/>
                <a:cs typeface="Arial" charset="0"/>
              </a:rPr>
              <a:t>b) </a:t>
            </a:r>
            <a:r>
              <a:rPr lang="en-US" sz="2200" b="1" dirty="0" err="1">
                <a:latin typeface="Arial" charset="0"/>
                <a:ea typeface="Arial" charset="0"/>
                <a:cs typeface="Arial" charset="0"/>
              </a:rPr>
              <a:t>Hình</a:t>
            </a:r>
            <a:r>
              <a:rPr lang="en-US" sz="2200" b="1" dirty="0">
                <a:latin typeface="Arial" charset="0"/>
                <a:ea typeface="Arial" charset="0"/>
                <a:cs typeface="Arial" charset="0"/>
              </a:rPr>
              <a:t> </a:t>
            </a:r>
            <a:r>
              <a:rPr lang="en-US" sz="2200" b="1" dirty="0" err="1">
                <a:latin typeface="Arial" charset="0"/>
                <a:ea typeface="Arial" charset="0"/>
                <a:cs typeface="Arial" charset="0"/>
              </a:rPr>
              <a:t>thức</a:t>
            </a:r>
            <a:r>
              <a:rPr lang="en-US" sz="2200" b="1" dirty="0">
                <a:latin typeface="Arial" charset="0"/>
                <a:ea typeface="Arial" charset="0"/>
                <a:cs typeface="Arial" charset="0"/>
              </a:rPr>
              <a:t> </a:t>
            </a:r>
          </a:p>
          <a:p>
            <a:pPr lvl="1">
              <a:lnSpc>
                <a:spcPts val="2200"/>
              </a:lnSpc>
              <a:buFont typeface="Arial" charset="0"/>
              <a:buChar char="•"/>
            </a:pPr>
            <a:r>
              <a:rPr lang="en-US" sz="2200" b="1" dirty="0">
                <a:solidFill>
                  <a:schemeClr val="tx2"/>
                </a:solidFill>
                <a:latin typeface="Arial" charset="0"/>
                <a:ea typeface="Arial" charset="0"/>
                <a:cs typeface="Arial" charset="0"/>
              </a:rPr>
              <a:t>Ý </a:t>
            </a:r>
            <a:r>
              <a:rPr lang="en-US" sz="2200" b="1" dirty="0" err="1">
                <a:solidFill>
                  <a:schemeClr val="tx2"/>
                </a:solidFill>
                <a:latin typeface="Arial" charset="0"/>
                <a:ea typeface="Arial" charset="0"/>
                <a:cs typeface="Arial" charset="0"/>
              </a:rPr>
              <a:t>kiến</a:t>
            </a:r>
            <a:r>
              <a:rPr lang="en-US" sz="2200" b="1" dirty="0">
                <a:solidFill>
                  <a:schemeClr val="tx2"/>
                </a:solidFill>
                <a:latin typeface="Arial" charset="0"/>
                <a:ea typeface="Arial" charset="0"/>
                <a:cs typeface="Arial" charset="0"/>
              </a:rPr>
              <a:t>, </a:t>
            </a:r>
            <a:r>
              <a:rPr lang="en-US" sz="2200" b="1" dirty="0" err="1">
                <a:solidFill>
                  <a:schemeClr val="tx2"/>
                </a:solidFill>
                <a:latin typeface="Arial" charset="0"/>
                <a:ea typeface="Arial" charset="0"/>
                <a:cs typeface="Arial" charset="0"/>
              </a:rPr>
              <a:t>nhận</a:t>
            </a:r>
            <a:r>
              <a:rPr lang="en-US" sz="2200" b="1" dirty="0">
                <a:solidFill>
                  <a:schemeClr val="tx2"/>
                </a:solidFill>
                <a:latin typeface="Arial" charset="0"/>
                <a:ea typeface="Arial" charset="0"/>
                <a:cs typeface="Arial" charset="0"/>
              </a:rPr>
              <a:t> </a:t>
            </a:r>
            <a:r>
              <a:rPr lang="en-US" sz="2200" b="1" dirty="0" err="1">
                <a:solidFill>
                  <a:schemeClr val="tx2"/>
                </a:solidFill>
                <a:latin typeface="Arial" charset="0"/>
                <a:ea typeface="Arial" charset="0"/>
                <a:cs typeface="Arial" charset="0"/>
              </a:rPr>
              <a:t>định</a:t>
            </a:r>
            <a:endParaRPr lang="en-US" sz="2200" dirty="0">
              <a:latin typeface="Arial" charset="0"/>
              <a:ea typeface="Arial" charset="0"/>
              <a:cs typeface="Arial" charset="0"/>
            </a:endParaRPr>
          </a:p>
          <a:p>
            <a:pPr marL="457200" lvl="1" indent="0">
              <a:lnSpc>
                <a:spcPts val="2200"/>
              </a:lnSpc>
              <a:buNone/>
            </a:pPr>
            <a:r>
              <a:rPr lang="en-US" sz="2200" dirty="0">
                <a:latin typeface="Arial" charset="0"/>
                <a:ea typeface="Arial" charset="0"/>
                <a:cs typeface="Arial" charset="0"/>
              </a:rPr>
              <a:t>           VD: “</a:t>
            </a:r>
            <a:r>
              <a:rPr lang="en-US" sz="2200" i="1" dirty="0" err="1">
                <a:latin typeface="Arial" charset="0"/>
                <a:ea typeface="Arial" charset="0"/>
                <a:cs typeface="Arial" charset="0"/>
              </a:rPr>
              <a:t>Hút</a:t>
            </a:r>
            <a:r>
              <a:rPr lang="en-US" sz="2200" i="1" dirty="0">
                <a:latin typeface="Arial" charset="0"/>
                <a:ea typeface="Arial" charset="0"/>
                <a:cs typeface="Arial" charset="0"/>
              </a:rPr>
              <a:t> </a:t>
            </a:r>
            <a:r>
              <a:rPr lang="en-US" sz="2200" i="1" dirty="0" err="1">
                <a:latin typeface="Arial" charset="0"/>
                <a:ea typeface="Arial" charset="0"/>
                <a:cs typeface="Arial" charset="0"/>
              </a:rPr>
              <a:t>thuốc</a:t>
            </a:r>
            <a:r>
              <a:rPr lang="en-US" sz="2200" i="1" dirty="0">
                <a:latin typeface="Arial" charset="0"/>
                <a:ea typeface="Arial" charset="0"/>
                <a:cs typeface="Arial" charset="0"/>
              </a:rPr>
              <a:t> </a:t>
            </a:r>
            <a:r>
              <a:rPr lang="en-US" sz="2200" i="1" dirty="0" err="1">
                <a:latin typeface="Arial" charset="0"/>
                <a:ea typeface="Arial" charset="0"/>
                <a:cs typeface="Arial" charset="0"/>
              </a:rPr>
              <a:t>lá</a:t>
            </a:r>
            <a:r>
              <a:rPr lang="en-US" sz="2200" i="1" dirty="0">
                <a:latin typeface="Arial" charset="0"/>
                <a:ea typeface="Arial" charset="0"/>
                <a:cs typeface="Arial" charset="0"/>
              </a:rPr>
              <a:t> </a:t>
            </a:r>
            <a:r>
              <a:rPr lang="en-US" sz="2200" i="1" dirty="0" err="1">
                <a:latin typeface="Arial" charset="0"/>
                <a:ea typeface="Arial" charset="0"/>
                <a:cs typeface="Arial" charset="0"/>
              </a:rPr>
              <a:t>có</a:t>
            </a:r>
            <a:r>
              <a:rPr lang="en-US" sz="2200" i="1" dirty="0">
                <a:latin typeface="Arial" charset="0"/>
                <a:ea typeface="Arial" charset="0"/>
                <a:cs typeface="Arial" charset="0"/>
              </a:rPr>
              <a:t> </a:t>
            </a:r>
            <a:r>
              <a:rPr lang="en-US" sz="2200" i="1" dirty="0" err="1">
                <a:latin typeface="Arial" charset="0"/>
                <a:ea typeface="Arial" charset="0"/>
                <a:cs typeface="Arial" charset="0"/>
              </a:rPr>
              <a:t>hại</a:t>
            </a:r>
            <a:r>
              <a:rPr lang="en-US" sz="2200" i="1" dirty="0">
                <a:latin typeface="Arial" charset="0"/>
                <a:ea typeface="Arial" charset="0"/>
                <a:cs typeface="Arial" charset="0"/>
              </a:rPr>
              <a:t>.</a:t>
            </a:r>
            <a:r>
              <a:rPr lang="en-US" sz="2200" dirty="0">
                <a:latin typeface="Arial" charset="0"/>
                <a:ea typeface="Arial" charset="0"/>
                <a:cs typeface="Arial" charset="0"/>
              </a:rPr>
              <a:t>”</a:t>
            </a:r>
          </a:p>
          <a:p>
            <a:pPr lvl="1">
              <a:lnSpc>
                <a:spcPts val="2200"/>
              </a:lnSpc>
              <a:buFont typeface="Arial" charset="0"/>
              <a:buChar char="•"/>
            </a:pPr>
            <a:r>
              <a:rPr lang="en-US" sz="2200" dirty="0">
                <a:latin typeface="Arial" charset="0"/>
                <a:ea typeface="Arial" charset="0"/>
                <a:cs typeface="Arial" charset="0"/>
              </a:rPr>
              <a:t> </a:t>
            </a:r>
            <a:r>
              <a:rPr lang="en-US" sz="2200" b="1" dirty="0" err="1">
                <a:solidFill>
                  <a:schemeClr val="tx2"/>
                </a:solidFill>
                <a:latin typeface="Arial" charset="0"/>
                <a:ea typeface="Arial" charset="0"/>
                <a:cs typeface="Arial" charset="0"/>
              </a:rPr>
              <a:t>Câu</a:t>
            </a:r>
            <a:r>
              <a:rPr lang="en-US" sz="2200" b="1" dirty="0">
                <a:solidFill>
                  <a:schemeClr val="tx2"/>
                </a:solidFill>
                <a:latin typeface="Arial" charset="0"/>
                <a:ea typeface="Arial" charset="0"/>
                <a:cs typeface="Arial" charset="0"/>
              </a:rPr>
              <a:t> </a:t>
            </a:r>
            <a:r>
              <a:rPr lang="en-US" sz="2200" b="1" dirty="0" err="1">
                <a:solidFill>
                  <a:schemeClr val="tx2"/>
                </a:solidFill>
                <a:latin typeface="Arial" charset="0"/>
                <a:ea typeface="Arial" charset="0"/>
                <a:cs typeface="Arial" charset="0"/>
              </a:rPr>
              <a:t>tục</a:t>
            </a:r>
            <a:r>
              <a:rPr lang="en-US" sz="2200" b="1" dirty="0">
                <a:solidFill>
                  <a:schemeClr val="tx2"/>
                </a:solidFill>
                <a:latin typeface="Arial" charset="0"/>
                <a:ea typeface="Arial" charset="0"/>
                <a:cs typeface="Arial" charset="0"/>
              </a:rPr>
              <a:t> </a:t>
            </a:r>
            <a:r>
              <a:rPr lang="en-US" sz="2200" b="1" dirty="0" err="1">
                <a:solidFill>
                  <a:schemeClr val="tx2"/>
                </a:solidFill>
                <a:latin typeface="Arial" charset="0"/>
                <a:ea typeface="Arial" charset="0"/>
                <a:cs typeface="Arial" charset="0"/>
              </a:rPr>
              <a:t>ngữ</a:t>
            </a:r>
            <a:r>
              <a:rPr lang="en-US" sz="2200" b="1" dirty="0">
                <a:solidFill>
                  <a:schemeClr val="tx2"/>
                </a:solidFill>
                <a:latin typeface="Arial" charset="0"/>
                <a:ea typeface="Arial" charset="0"/>
                <a:cs typeface="Arial" charset="0"/>
              </a:rPr>
              <a:t>, ca </a:t>
            </a:r>
            <a:r>
              <a:rPr lang="en-US" sz="2200" b="1" dirty="0" err="1">
                <a:solidFill>
                  <a:schemeClr val="tx2"/>
                </a:solidFill>
                <a:latin typeface="Arial" charset="0"/>
                <a:ea typeface="Arial" charset="0"/>
                <a:cs typeface="Arial" charset="0"/>
              </a:rPr>
              <a:t>dao</a:t>
            </a:r>
            <a:r>
              <a:rPr lang="en-US" sz="2200" b="1" dirty="0">
                <a:solidFill>
                  <a:schemeClr val="tx2"/>
                </a:solidFill>
                <a:latin typeface="Arial" charset="0"/>
                <a:ea typeface="Arial" charset="0"/>
                <a:cs typeface="Arial" charset="0"/>
              </a:rPr>
              <a:t>/ </a:t>
            </a:r>
            <a:r>
              <a:rPr lang="en-US" sz="2200" b="1" dirty="0" err="1">
                <a:solidFill>
                  <a:schemeClr val="tx2"/>
                </a:solidFill>
                <a:latin typeface="Arial" charset="0"/>
                <a:ea typeface="Arial" charset="0"/>
                <a:cs typeface="Arial" charset="0"/>
              </a:rPr>
              <a:t>châm</a:t>
            </a:r>
            <a:r>
              <a:rPr lang="en-US" sz="2200" b="1" dirty="0">
                <a:solidFill>
                  <a:schemeClr val="tx2"/>
                </a:solidFill>
                <a:latin typeface="Arial" charset="0"/>
                <a:ea typeface="Arial" charset="0"/>
                <a:cs typeface="Arial" charset="0"/>
              </a:rPr>
              <a:t> </a:t>
            </a:r>
            <a:r>
              <a:rPr lang="en-US" sz="2200" b="1" dirty="0" err="1">
                <a:solidFill>
                  <a:schemeClr val="tx2"/>
                </a:solidFill>
                <a:latin typeface="Arial" charset="0"/>
                <a:ea typeface="Arial" charset="0"/>
                <a:cs typeface="Arial" charset="0"/>
              </a:rPr>
              <a:t>ngôn</a:t>
            </a:r>
            <a:r>
              <a:rPr lang="en-US" sz="2200" b="1" dirty="0">
                <a:solidFill>
                  <a:schemeClr val="tx2"/>
                </a:solidFill>
                <a:latin typeface="Arial" charset="0"/>
                <a:ea typeface="Arial" charset="0"/>
                <a:cs typeface="Arial" charset="0"/>
              </a:rPr>
              <a:t>, </a:t>
            </a:r>
            <a:r>
              <a:rPr lang="en-US" sz="2200" b="1" dirty="0" err="1">
                <a:solidFill>
                  <a:schemeClr val="tx2"/>
                </a:solidFill>
                <a:latin typeface="Arial" charset="0"/>
                <a:ea typeface="Arial" charset="0"/>
                <a:cs typeface="Arial" charset="0"/>
              </a:rPr>
              <a:t>danh</a:t>
            </a:r>
            <a:r>
              <a:rPr lang="en-US" sz="2200" b="1" dirty="0">
                <a:solidFill>
                  <a:schemeClr val="tx2"/>
                </a:solidFill>
                <a:latin typeface="Arial" charset="0"/>
                <a:ea typeface="Arial" charset="0"/>
                <a:cs typeface="Arial" charset="0"/>
              </a:rPr>
              <a:t> </a:t>
            </a:r>
            <a:r>
              <a:rPr lang="en-US" sz="2200" b="1" dirty="0" err="1">
                <a:solidFill>
                  <a:schemeClr val="tx2"/>
                </a:solidFill>
                <a:latin typeface="Arial" charset="0"/>
                <a:ea typeface="Arial" charset="0"/>
                <a:cs typeface="Arial" charset="0"/>
              </a:rPr>
              <a:t>ngôn</a:t>
            </a:r>
            <a:endParaRPr lang="en-US" sz="2200" dirty="0">
              <a:latin typeface="Arial" charset="0"/>
              <a:ea typeface="Arial" charset="0"/>
              <a:cs typeface="Arial" charset="0"/>
            </a:endParaRPr>
          </a:p>
          <a:p>
            <a:pPr marL="457200" lvl="1" indent="0">
              <a:lnSpc>
                <a:spcPts val="2200"/>
              </a:lnSpc>
              <a:buNone/>
            </a:pPr>
            <a:r>
              <a:rPr lang="en-US" sz="2200" dirty="0">
                <a:latin typeface="Arial" charset="0"/>
                <a:ea typeface="Arial" charset="0"/>
                <a:cs typeface="Arial" charset="0"/>
              </a:rPr>
              <a:t>           VD: </a:t>
            </a:r>
            <a:r>
              <a:rPr lang="en-US" sz="2200" dirty="0" err="1">
                <a:latin typeface="Arial" charset="0"/>
                <a:ea typeface="Arial" charset="0"/>
                <a:cs typeface="Arial" charset="0"/>
              </a:rPr>
              <a:t>Suy</a:t>
            </a:r>
            <a:r>
              <a:rPr lang="en-US" sz="2200" dirty="0">
                <a:latin typeface="Arial" charset="0"/>
                <a:ea typeface="Arial" charset="0"/>
                <a:cs typeface="Arial" charset="0"/>
              </a:rPr>
              <a:t> </a:t>
            </a:r>
            <a:r>
              <a:rPr lang="en-US" sz="2200" dirty="0" err="1">
                <a:latin typeface="Arial" charset="0"/>
                <a:ea typeface="Arial" charset="0"/>
                <a:cs typeface="Arial" charset="0"/>
              </a:rPr>
              <a:t>nghĩ</a:t>
            </a:r>
            <a:r>
              <a:rPr lang="en-US" sz="2200" dirty="0">
                <a:latin typeface="Arial" charset="0"/>
                <a:ea typeface="Arial" charset="0"/>
                <a:cs typeface="Arial" charset="0"/>
              </a:rPr>
              <a:t> </a:t>
            </a:r>
            <a:r>
              <a:rPr lang="en-US" sz="2200" dirty="0" err="1">
                <a:latin typeface="Arial" charset="0"/>
                <a:ea typeface="Arial" charset="0"/>
                <a:cs typeface="Arial" charset="0"/>
              </a:rPr>
              <a:t>về</a:t>
            </a:r>
            <a:r>
              <a:rPr lang="en-US" sz="2200" dirty="0">
                <a:latin typeface="Arial" charset="0"/>
                <a:ea typeface="Arial" charset="0"/>
                <a:cs typeface="Arial" charset="0"/>
              </a:rPr>
              <a:t> </a:t>
            </a:r>
            <a:r>
              <a:rPr lang="en-US" sz="2200" dirty="0" err="1">
                <a:latin typeface="Arial" charset="0"/>
                <a:ea typeface="Arial" charset="0"/>
                <a:cs typeface="Arial" charset="0"/>
              </a:rPr>
              <a:t>công</a:t>
            </a:r>
            <a:r>
              <a:rPr lang="en-US" sz="2200" dirty="0">
                <a:latin typeface="Arial" charset="0"/>
                <a:ea typeface="Arial" charset="0"/>
                <a:cs typeface="Arial" charset="0"/>
              </a:rPr>
              <a:t> </a:t>
            </a:r>
            <a:r>
              <a:rPr lang="en-US" sz="2200" dirty="0" err="1">
                <a:latin typeface="Arial" charset="0"/>
                <a:ea typeface="Arial" charset="0"/>
                <a:cs typeface="Arial" charset="0"/>
              </a:rPr>
              <a:t>lao</a:t>
            </a:r>
            <a:r>
              <a:rPr lang="en-US" sz="2200" dirty="0">
                <a:latin typeface="Arial" charset="0"/>
                <a:ea typeface="Arial" charset="0"/>
                <a:cs typeface="Arial" charset="0"/>
              </a:rPr>
              <a:t> cha </a:t>
            </a:r>
            <a:r>
              <a:rPr lang="en-US" sz="2200" dirty="0" err="1">
                <a:latin typeface="Arial" charset="0"/>
                <a:ea typeface="Arial" charset="0"/>
                <a:cs typeface="Arial" charset="0"/>
              </a:rPr>
              <a:t>mẹ</a:t>
            </a:r>
            <a:r>
              <a:rPr lang="en-US" sz="2200" dirty="0">
                <a:latin typeface="Arial" charset="0"/>
                <a:ea typeface="Arial" charset="0"/>
                <a:cs typeface="Arial" charset="0"/>
              </a:rPr>
              <a:t> qua </a:t>
            </a:r>
            <a:r>
              <a:rPr lang="en-US" sz="2200" dirty="0" err="1">
                <a:latin typeface="Arial" charset="0"/>
                <a:ea typeface="Arial" charset="0"/>
                <a:cs typeface="Arial" charset="0"/>
              </a:rPr>
              <a:t>câu</a:t>
            </a:r>
            <a:r>
              <a:rPr lang="en-US" sz="2200" dirty="0">
                <a:latin typeface="Arial" charset="0"/>
                <a:ea typeface="Arial" charset="0"/>
                <a:cs typeface="Arial" charset="0"/>
              </a:rPr>
              <a:t> ca </a:t>
            </a:r>
            <a:r>
              <a:rPr lang="en-US" sz="2200" dirty="0" err="1">
                <a:latin typeface="Arial" charset="0"/>
                <a:ea typeface="Arial" charset="0"/>
                <a:cs typeface="Arial" charset="0"/>
              </a:rPr>
              <a:t>dao</a:t>
            </a:r>
            <a:r>
              <a:rPr lang="en-US" sz="2200" dirty="0">
                <a:latin typeface="Arial" charset="0"/>
                <a:ea typeface="Arial" charset="0"/>
                <a:cs typeface="Arial" charset="0"/>
              </a:rPr>
              <a:t>:  “</a:t>
            </a:r>
            <a:r>
              <a:rPr lang="en-US" sz="2200" i="1" dirty="0" err="1">
                <a:latin typeface="Arial" charset="0"/>
                <a:ea typeface="Arial" charset="0"/>
                <a:cs typeface="Arial" charset="0"/>
              </a:rPr>
              <a:t>Công</a:t>
            </a:r>
            <a:r>
              <a:rPr lang="en-US" sz="2200" i="1" dirty="0">
                <a:latin typeface="Arial" charset="0"/>
                <a:ea typeface="Arial" charset="0"/>
                <a:cs typeface="Arial" charset="0"/>
              </a:rPr>
              <a:t> cha </a:t>
            </a:r>
            <a:r>
              <a:rPr lang="en-US" sz="2200" i="1" dirty="0" err="1">
                <a:latin typeface="Arial" charset="0"/>
                <a:ea typeface="Arial" charset="0"/>
                <a:cs typeface="Arial" charset="0"/>
              </a:rPr>
              <a:t>như</a:t>
            </a:r>
            <a:r>
              <a:rPr lang="en-US" sz="2200" i="1" dirty="0">
                <a:latin typeface="Arial" charset="0"/>
                <a:ea typeface="Arial" charset="0"/>
                <a:cs typeface="Arial" charset="0"/>
              </a:rPr>
              <a:t> </a:t>
            </a:r>
            <a:r>
              <a:rPr lang="en-US" sz="2200" i="1" dirty="0" err="1">
                <a:latin typeface="Arial" charset="0"/>
                <a:ea typeface="Arial" charset="0"/>
                <a:cs typeface="Arial" charset="0"/>
              </a:rPr>
              <a:t>núi</a:t>
            </a:r>
            <a:r>
              <a:rPr lang="en-US" sz="2200" i="1" dirty="0">
                <a:latin typeface="Arial" charset="0"/>
                <a:ea typeface="Arial" charset="0"/>
                <a:cs typeface="Arial" charset="0"/>
              </a:rPr>
              <a:t> </a:t>
            </a:r>
            <a:r>
              <a:rPr lang="en-US" sz="2200" i="1" dirty="0" err="1">
                <a:latin typeface="Arial" charset="0"/>
                <a:ea typeface="Arial" charset="0"/>
                <a:cs typeface="Arial" charset="0"/>
              </a:rPr>
              <a:t>Thái</a:t>
            </a:r>
            <a:r>
              <a:rPr lang="en-US" sz="2200" i="1" dirty="0">
                <a:latin typeface="Arial" charset="0"/>
                <a:ea typeface="Arial" charset="0"/>
                <a:cs typeface="Arial" charset="0"/>
              </a:rPr>
              <a:t> </a:t>
            </a:r>
            <a:r>
              <a:rPr lang="en-US" sz="2200" i="1" dirty="0" err="1">
                <a:latin typeface="Arial" charset="0"/>
                <a:ea typeface="Arial" charset="0"/>
                <a:cs typeface="Arial" charset="0"/>
              </a:rPr>
              <a:t>Sơn</a:t>
            </a:r>
            <a:r>
              <a:rPr lang="en-US" sz="2200" i="1" dirty="0">
                <a:latin typeface="Arial" charset="0"/>
                <a:ea typeface="Arial" charset="0"/>
                <a:cs typeface="Arial" charset="0"/>
              </a:rPr>
              <a:t>  - </a:t>
            </a:r>
            <a:r>
              <a:rPr lang="en-US" sz="2200" i="1" dirty="0" err="1">
                <a:latin typeface="Arial" charset="0"/>
                <a:ea typeface="Arial" charset="0"/>
                <a:cs typeface="Arial" charset="0"/>
              </a:rPr>
              <a:t>Nghĩa</a:t>
            </a:r>
            <a:r>
              <a:rPr lang="en-US" sz="2200" i="1" dirty="0">
                <a:latin typeface="Arial" charset="0"/>
                <a:ea typeface="Arial" charset="0"/>
                <a:cs typeface="Arial" charset="0"/>
              </a:rPr>
              <a:t> </a:t>
            </a:r>
            <a:r>
              <a:rPr lang="en-US" sz="2200" i="1" dirty="0" err="1">
                <a:latin typeface="Arial" charset="0"/>
                <a:ea typeface="Arial" charset="0"/>
                <a:cs typeface="Arial" charset="0"/>
              </a:rPr>
              <a:t>mẹ</a:t>
            </a:r>
            <a:r>
              <a:rPr lang="en-US" sz="2200" i="1" dirty="0">
                <a:latin typeface="Arial" charset="0"/>
                <a:ea typeface="Arial" charset="0"/>
                <a:cs typeface="Arial" charset="0"/>
              </a:rPr>
              <a:t> </a:t>
            </a:r>
            <a:r>
              <a:rPr lang="en-US" sz="2200" i="1" dirty="0" err="1">
                <a:latin typeface="Arial" charset="0"/>
                <a:ea typeface="Arial" charset="0"/>
                <a:cs typeface="Arial" charset="0"/>
              </a:rPr>
              <a:t>như</a:t>
            </a:r>
            <a:r>
              <a:rPr lang="en-US" sz="2200" i="1" dirty="0">
                <a:latin typeface="Arial" charset="0"/>
                <a:ea typeface="Arial" charset="0"/>
                <a:cs typeface="Arial" charset="0"/>
              </a:rPr>
              <a:t> </a:t>
            </a:r>
            <a:r>
              <a:rPr lang="en-US" sz="2200" i="1" dirty="0" err="1">
                <a:latin typeface="Arial" charset="0"/>
                <a:ea typeface="Arial" charset="0"/>
                <a:cs typeface="Arial" charset="0"/>
              </a:rPr>
              <a:t>nước</a:t>
            </a:r>
            <a:r>
              <a:rPr lang="en-US" sz="2200" i="1" dirty="0">
                <a:latin typeface="Arial" charset="0"/>
                <a:ea typeface="Arial" charset="0"/>
                <a:cs typeface="Arial" charset="0"/>
              </a:rPr>
              <a:t> </a:t>
            </a:r>
            <a:r>
              <a:rPr lang="en-US" sz="2200" i="1" dirty="0" err="1">
                <a:latin typeface="Arial" charset="0"/>
                <a:ea typeface="Arial" charset="0"/>
                <a:cs typeface="Arial" charset="0"/>
              </a:rPr>
              <a:t>trong</a:t>
            </a:r>
            <a:r>
              <a:rPr lang="en-US" sz="2200" i="1" dirty="0">
                <a:latin typeface="Arial" charset="0"/>
                <a:ea typeface="Arial" charset="0"/>
                <a:cs typeface="Arial" charset="0"/>
              </a:rPr>
              <a:t> </a:t>
            </a:r>
            <a:r>
              <a:rPr lang="en-US" sz="2200" i="1" dirty="0" err="1">
                <a:latin typeface="Arial" charset="0"/>
                <a:ea typeface="Arial" charset="0"/>
                <a:cs typeface="Arial" charset="0"/>
              </a:rPr>
              <a:t>nguồn</a:t>
            </a:r>
            <a:r>
              <a:rPr lang="en-US" sz="2200" i="1" dirty="0">
                <a:latin typeface="Arial" charset="0"/>
                <a:ea typeface="Arial" charset="0"/>
                <a:cs typeface="Arial" charset="0"/>
              </a:rPr>
              <a:t> </a:t>
            </a:r>
            <a:r>
              <a:rPr lang="en-US" sz="2200" i="1" dirty="0" err="1">
                <a:latin typeface="Arial" charset="0"/>
                <a:ea typeface="Arial" charset="0"/>
                <a:cs typeface="Arial" charset="0"/>
              </a:rPr>
              <a:t>chảy</a:t>
            </a:r>
            <a:r>
              <a:rPr lang="en-US" sz="2200" i="1" dirty="0">
                <a:latin typeface="Arial" charset="0"/>
                <a:ea typeface="Arial" charset="0"/>
                <a:cs typeface="Arial" charset="0"/>
              </a:rPr>
              <a:t> </a:t>
            </a:r>
            <a:r>
              <a:rPr lang="en-US" sz="2200" i="1" dirty="0" err="1">
                <a:latin typeface="Arial" charset="0"/>
                <a:ea typeface="Arial" charset="0"/>
                <a:cs typeface="Arial" charset="0"/>
              </a:rPr>
              <a:t>ra.</a:t>
            </a:r>
            <a:r>
              <a:rPr lang="en-US" sz="2200" i="1" dirty="0">
                <a:latin typeface="Arial" charset="0"/>
                <a:ea typeface="Arial" charset="0"/>
                <a:cs typeface="Arial" charset="0"/>
              </a:rPr>
              <a:t>”</a:t>
            </a:r>
            <a:endParaRPr lang="en-US" sz="2200" dirty="0">
              <a:latin typeface="Arial" charset="0"/>
              <a:ea typeface="Arial" charset="0"/>
              <a:cs typeface="Arial" charset="0"/>
            </a:endParaRPr>
          </a:p>
          <a:p>
            <a:pPr lvl="1">
              <a:lnSpc>
                <a:spcPts val="2200"/>
              </a:lnSpc>
              <a:buFont typeface="Arial" charset="0"/>
              <a:buChar char="•"/>
            </a:pPr>
            <a:r>
              <a:rPr lang="en-US" sz="2200" b="1" dirty="0" err="1">
                <a:solidFill>
                  <a:schemeClr val="tx2"/>
                </a:solidFill>
                <a:latin typeface="Arial" charset="0"/>
                <a:ea typeface="Arial" charset="0"/>
                <a:cs typeface="Arial" charset="0"/>
              </a:rPr>
              <a:t>Câu</a:t>
            </a:r>
            <a:r>
              <a:rPr lang="en-US" sz="2200" b="1" dirty="0">
                <a:solidFill>
                  <a:schemeClr val="tx2"/>
                </a:solidFill>
                <a:latin typeface="Arial" charset="0"/>
                <a:ea typeface="Arial" charset="0"/>
                <a:cs typeface="Arial" charset="0"/>
              </a:rPr>
              <a:t> </a:t>
            </a:r>
            <a:r>
              <a:rPr lang="en-US" sz="2200" b="1" dirty="0" err="1">
                <a:solidFill>
                  <a:schemeClr val="tx2"/>
                </a:solidFill>
                <a:latin typeface="Arial" charset="0"/>
                <a:ea typeface="Arial" charset="0"/>
                <a:cs typeface="Arial" charset="0"/>
              </a:rPr>
              <a:t>chuyện</a:t>
            </a:r>
            <a:endParaRPr lang="en-US" sz="2200" b="1" dirty="0">
              <a:solidFill>
                <a:schemeClr val="tx2"/>
              </a:solidFill>
              <a:latin typeface="Arial" charset="0"/>
              <a:ea typeface="Arial" charset="0"/>
              <a:cs typeface="Arial" charset="0"/>
            </a:endParaRPr>
          </a:p>
          <a:p>
            <a:pPr marL="457200" lvl="1" indent="0">
              <a:lnSpc>
                <a:spcPts val="2200"/>
              </a:lnSpc>
              <a:buNone/>
            </a:pPr>
            <a:r>
              <a:rPr lang="en-US" sz="2200" b="1" dirty="0">
                <a:solidFill>
                  <a:schemeClr val="tx2"/>
                </a:solidFill>
                <a:latin typeface="Arial" charset="0"/>
                <a:ea typeface="Arial" charset="0"/>
                <a:cs typeface="Arial" charset="0"/>
              </a:rPr>
              <a:t>            </a:t>
            </a:r>
            <a:r>
              <a:rPr lang="en-US" sz="2200" dirty="0">
                <a:latin typeface="Arial" charset="0"/>
                <a:ea typeface="Arial" charset="0"/>
                <a:cs typeface="Arial" charset="0"/>
              </a:rPr>
              <a:t>VD: </a:t>
            </a:r>
            <a:r>
              <a:rPr lang="en-US" sz="2200" dirty="0" err="1">
                <a:latin typeface="Arial" charset="0"/>
                <a:ea typeface="Arial" charset="0"/>
                <a:cs typeface="Arial" charset="0"/>
              </a:rPr>
              <a:t>Suy</a:t>
            </a:r>
            <a:r>
              <a:rPr lang="en-US" sz="2200" dirty="0">
                <a:latin typeface="Arial" charset="0"/>
                <a:ea typeface="Arial" charset="0"/>
                <a:cs typeface="Arial" charset="0"/>
              </a:rPr>
              <a:t> </a:t>
            </a:r>
            <a:r>
              <a:rPr lang="en-US" sz="2200" dirty="0" err="1">
                <a:latin typeface="Arial" charset="0"/>
                <a:ea typeface="Arial" charset="0"/>
                <a:cs typeface="Arial" charset="0"/>
              </a:rPr>
              <a:t>nghĩ</a:t>
            </a:r>
            <a:r>
              <a:rPr lang="en-US" sz="2200" dirty="0">
                <a:latin typeface="Arial" charset="0"/>
                <a:ea typeface="Arial" charset="0"/>
                <a:cs typeface="Arial" charset="0"/>
              </a:rPr>
              <a:t> </a:t>
            </a:r>
            <a:r>
              <a:rPr lang="en-US" sz="2200" dirty="0" err="1">
                <a:latin typeface="Arial" charset="0"/>
                <a:ea typeface="Arial" charset="0"/>
                <a:cs typeface="Arial" charset="0"/>
              </a:rPr>
              <a:t>từ</a:t>
            </a:r>
            <a:r>
              <a:rPr lang="en-US" sz="2200" dirty="0">
                <a:latin typeface="Arial" charset="0"/>
                <a:ea typeface="Arial" charset="0"/>
                <a:cs typeface="Arial" charset="0"/>
              </a:rPr>
              <a:t> </a:t>
            </a:r>
            <a:r>
              <a:rPr lang="en-US" sz="2200" dirty="0" err="1">
                <a:latin typeface="Arial" charset="0"/>
                <a:ea typeface="Arial" charset="0"/>
                <a:cs typeface="Arial" charset="0"/>
              </a:rPr>
              <a:t>câu</a:t>
            </a:r>
            <a:r>
              <a:rPr lang="en-US" sz="2200" dirty="0">
                <a:latin typeface="Arial" charset="0"/>
                <a:ea typeface="Arial" charset="0"/>
                <a:cs typeface="Arial" charset="0"/>
              </a:rPr>
              <a:t> </a:t>
            </a:r>
            <a:r>
              <a:rPr lang="en-US" sz="2200" dirty="0" err="1">
                <a:latin typeface="Arial" charset="0"/>
                <a:ea typeface="Arial" charset="0"/>
                <a:cs typeface="Arial" charset="0"/>
              </a:rPr>
              <a:t>chuyện</a:t>
            </a:r>
            <a:r>
              <a:rPr lang="en-US" sz="2200" dirty="0">
                <a:latin typeface="Arial" charset="0"/>
                <a:ea typeface="Arial" charset="0"/>
                <a:cs typeface="Arial" charset="0"/>
              </a:rPr>
              <a:t> </a:t>
            </a:r>
            <a:r>
              <a:rPr lang="en-US" sz="2200" dirty="0" err="1">
                <a:latin typeface="Arial" charset="0"/>
                <a:ea typeface="Arial" charset="0"/>
                <a:cs typeface="Arial" charset="0"/>
              </a:rPr>
              <a:t>ngụ</a:t>
            </a:r>
            <a:r>
              <a:rPr lang="en-US" sz="2200" dirty="0">
                <a:latin typeface="Arial" charset="0"/>
                <a:ea typeface="Arial" charset="0"/>
                <a:cs typeface="Arial" charset="0"/>
              </a:rPr>
              <a:t> </a:t>
            </a:r>
            <a:r>
              <a:rPr lang="en-US" sz="2200" dirty="0" err="1">
                <a:latin typeface="Arial" charset="0"/>
                <a:ea typeface="Arial" charset="0"/>
                <a:cs typeface="Arial" charset="0"/>
              </a:rPr>
              <a:t>ngôn</a:t>
            </a:r>
            <a:r>
              <a:rPr lang="en-US" sz="2200" dirty="0">
                <a:latin typeface="Arial" charset="0"/>
                <a:ea typeface="Arial" charset="0"/>
                <a:cs typeface="Arial" charset="0"/>
              </a:rPr>
              <a:t> “</a:t>
            </a:r>
            <a:r>
              <a:rPr lang="en-US" sz="2200" i="1" dirty="0" err="1">
                <a:latin typeface="Arial" charset="0"/>
                <a:ea typeface="Arial" charset="0"/>
                <a:cs typeface="Arial" charset="0"/>
              </a:rPr>
              <a:t>Đẽo</a:t>
            </a:r>
            <a:r>
              <a:rPr lang="en-US" sz="2200" i="1" dirty="0">
                <a:latin typeface="Arial" charset="0"/>
                <a:ea typeface="Arial" charset="0"/>
                <a:cs typeface="Arial" charset="0"/>
              </a:rPr>
              <a:t> </a:t>
            </a:r>
            <a:r>
              <a:rPr lang="en-US" sz="2200" i="1" dirty="0" err="1">
                <a:latin typeface="Arial" charset="0"/>
                <a:ea typeface="Arial" charset="0"/>
                <a:cs typeface="Arial" charset="0"/>
              </a:rPr>
              <a:t>cày</a:t>
            </a:r>
            <a:r>
              <a:rPr lang="en-US" sz="2200" i="1" dirty="0">
                <a:latin typeface="Arial" charset="0"/>
                <a:ea typeface="Arial" charset="0"/>
                <a:cs typeface="Arial" charset="0"/>
              </a:rPr>
              <a:t> </a:t>
            </a:r>
            <a:r>
              <a:rPr lang="en-US" sz="2200" i="1" dirty="0" err="1">
                <a:latin typeface="Arial" charset="0"/>
                <a:ea typeface="Arial" charset="0"/>
                <a:cs typeface="Arial" charset="0"/>
              </a:rPr>
              <a:t>giữa</a:t>
            </a:r>
            <a:r>
              <a:rPr lang="en-US" sz="2200" i="1" dirty="0">
                <a:latin typeface="Arial" charset="0"/>
                <a:ea typeface="Arial" charset="0"/>
                <a:cs typeface="Arial" charset="0"/>
              </a:rPr>
              <a:t> </a:t>
            </a:r>
            <a:r>
              <a:rPr lang="en-US" sz="2200" i="1" dirty="0" err="1">
                <a:latin typeface="Arial" charset="0"/>
                <a:ea typeface="Arial" charset="0"/>
                <a:cs typeface="Arial" charset="0"/>
              </a:rPr>
              <a:t>đường</a:t>
            </a:r>
            <a:r>
              <a:rPr lang="en-US" sz="2200" i="1" dirty="0">
                <a:latin typeface="Arial" charset="0"/>
                <a:ea typeface="Arial" charset="0"/>
                <a:cs typeface="Arial" charset="0"/>
              </a:rPr>
              <a:t>.</a:t>
            </a:r>
            <a:r>
              <a:rPr lang="en-US" sz="2200" dirty="0">
                <a:latin typeface="Arial" charset="0"/>
                <a:ea typeface="Arial" charset="0"/>
                <a:cs typeface="Arial" charset="0"/>
              </a:rPr>
              <a:t>”</a:t>
            </a:r>
          </a:p>
          <a:p>
            <a:pPr lvl="1">
              <a:lnSpc>
                <a:spcPts val="2200"/>
              </a:lnSpc>
              <a:buFont typeface="Arial" charset="0"/>
              <a:buChar char="•"/>
            </a:pPr>
            <a:r>
              <a:rPr lang="en-US" sz="2200" b="1" dirty="0" err="1">
                <a:solidFill>
                  <a:schemeClr val="tx2"/>
                </a:solidFill>
                <a:latin typeface="Arial" charset="0"/>
                <a:ea typeface="Arial" charset="0"/>
                <a:cs typeface="Arial" charset="0"/>
              </a:rPr>
              <a:t>Từ</a:t>
            </a:r>
            <a:r>
              <a:rPr lang="en-US" sz="2200" b="1" dirty="0">
                <a:solidFill>
                  <a:schemeClr val="tx2"/>
                </a:solidFill>
                <a:latin typeface="Arial" charset="0"/>
                <a:ea typeface="Arial" charset="0"/>
                <a:cs typeface="Arial" charset="0"/>
              </a:rPr>
              <a:t> </a:t>
            </a:r>
            <a:r>
              <a:rPr lang="en-US" sz="2200" b="1" dirty="0" err="1">
                <a:solidFill>
                  <a:schemeClr val="tx2"/>
                </a:solidFill>
                <a:latin typeface="Arial" charset="0"/>
                <a:ea typeface="Arial" charset="0"/>
                <a:cs typeface="Arial" charset="0"/>
              </a:rPr>
              <a:t>và</a:t>
            </a:r>
            <a:r>
              <a:rPr lang="en-US" sz="2200" b="1" dirty="0">
                <a:solidFill>
                  <a:schemeClr val="tx2"/>
                </a:solidFill>
                <a:latin typeface="Arial" charset="0"/>
                <a:ea typeface="Arial" charset="0"/>
                <a:cs typeface="Arial" charset="0"/>
              </a:rPr>
              <a:t> </a:t>
            </a:r>
            <a:r>
              <a:rPr lang="en-US" sz="2200" b="1" dirty="0" err="1">
                <a:solidFill>
                  <a:schemeClr val="tx2"/>
                </a:solidFill>
                <a:latin typeface="Arial" charset="0"/>
                <a:ea typeface="Arial" charset="0"/>
                <a:cs typeface="Arial" charset="0"/>
              </a:rPr>
              <a:t>cụm</a:t>
            </a:r>
            <a:r>
              <a:rPr lang="en-US" sz="2200" b="1" dirty="0">
                <a:solidFill>
                  <a:schemeClr val="tx2"/>
                </a:solidFill>
                <a:latin typeface="Arial" charset="0"/>
                <a:ea typeface="Arial" charset="0"/>
                <a:cs typeface="Arial" charset="0"/>
              </a:rPr>
              <a:t> </a:t>
            </a:r>
            <a:r>
              <a:rPr lang="en-US" sz="2200" b="1" dirty="0" err="1">
                <a:solidFill>
                  <a:schemeClr val="tx2"/>
                </a:solidFill>
                <a:latin typeface="Arial" charset="0"/>
                <a:ea typeface="Arial" charset="0"/>
                <a:cs typeface="Arial" charset="0"/>
              </a:rPr>
              <a:t>từ</a:t>
            </a:r>
            <a:endParaRPr lang="en-US" sz="2200" dirty="0">
              <a:latin typeface="Arial" charset="0"/>
              <a:ea typeface="Arial" charset="0"/>
              <a:cs typeface="Arial" charset="0"/>
            </a:endParaRPr>
          </a:p>
          <a:p>
            <a:pPr marL="457200" lvl="1" indent="0">
              <a:lnSpc>
                <a:spcPts val="2200"/>
              </a:lnSpc>
              <a:buNone/>
            </a:pPr>
            <a:r>
              <a:rPr lang="en-US" sz="2200" dirty="0">
                <a:latin typeface="Arial" charset="0"/>
                <a:ea typeface="Arial" charset="0"/>
                <a:cs typeface="Arial" charset="0"/>
              </a:rPr>
              <a:t>        VD: “</a:t>
            </a:r>
            <a:r>
              <a:rPr lang="en-US" sz="2200" i="1" dirty="0" err="1">
                <a:latin typeface="Arial" charset="0"/>
                <a:ea typeface="Arial" charset="0"/>
                <a:cs typeface="Arial" charset="0"/>
              </a:rPr>
              <a:t>Đức</a:t>
            </a:r>
            <a:r>
              <a:rPr lang="en-US" sz="2200" i="1" dirty="0">
                <a:latin typeface="Arial" charset="0"/>
                <a:ea typeface="Arial" charset="0"/>
                <a:cs typeface="Arial" charset="0"/>
              </a:rPr>
              <a:t> </a:t>
            </a:r>
            <a:r>
              <a:rPr lang="en-US" sz="2200" i="1" dirty="0" err="1">
                <a:latin typeface="Arial" charset="0"/>
                <a:ea typeface="Arial" charset="0"/>
                <a:cs typeface="Arial" charset="0"/>
              </a:rPr>
              <a:t>tính</a:t>
            </a:r>
            <a:r>
              <a:rPr lang="en-US" sz="2200" i="1" dirty="0">
                <a:latin typeface="Arial" charset="0"/>
                <a:ea typeface="Arial" charset="0"/>
                <a:cs typeface="Arial" charset="0"/>
              </a:rPr>
              <a:t> </a:t>
            </a:r>
            <a:r>
              <a:rPr lang="en-US" sz="2200" i="1" dirty="0" err="1">
                <a:latin typeface="Arial" charset="0"/>
                <a:ea typeface="Arial" charset="0"/>
                <a:cs typeface="Arial" charset="0"/>
              </a:rPr>
              <a:t>trung</a:t>
            </a:r>
            <a:r>
              <a:rPr lang="en-US" sz="2200" i="1" dirty="0">
                <a:latin typeface="Arial" charset="0"/>
                <a:ea typeface="Arial" charset="0"/>
                <a:cs typeface="Arial" charset="0"/>
              </a:rPr>
              <a:t> </a:t>
            </a:r>
            <a:r>
              <a:rPr lang="en-US" sz="2200" i="1" dirty="0" err="1">
                <a:latin typeface="Arial" charset="0"/>
                <a:ea typeface="Arial" charset="0"/>
                <a:cs typeface="Arial" charset="0"/>
              </a:rPr>
              <a:t>thực</a:t>
            </a:r>
            <a:r>
              <a:rPr lang="en-US" sz="2200" i="1" dirty="0">
                <a:latin typeface="Arial" charset="0"/>
                <a:ea typeface="Arial" charset="0"/>
                <a:cs typeface="Arial" charset="0"/>
              </a:rPr>
              <a:t>.”</a:t>
            </a:r>
            <a:endParaRPr lang="en-US" sz="2200" dirty="0">
              <a:latin typeface="Arial" charset="0"/>
              <a:ea typeface="Arial" charset="0"/>
              <a:cs typeface="Arial" charset="0"/>
            </a:endParaRPr>
          </a:p>
        </p:txBody>
      </p:sp>
      <p:sp>
        <p:nvSpPr>
          <p:cNvPr id="7" name="Title 1"/>
          <p:cNvSpPr txBox="1">
            <a:spLocks/>
          </p:cNvSpPr>
          <p:nvPr/>
        </p:nvSpPr>
        <p:spPr>
          <a:xfrm>
            <a:off x="457200" y="274637"/>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ahoma" charset="0"/>
                <a:ea typeface="Tahoma" charset="0"/>
                <a:cs typeface="Tahoma" charset="0"/>
              </a:rPr>
              <a:t>II. </a:t>
            </a:r>
            <a:r>
              <a:rPr lang="en-US" sz="3200" b="1" dirty="0" err="1">
                <a:latin typeface="Tahoma" charset="0"/>
                <a:ea typeface="Tahoma" charset="0"/>
                <a:cs typeface="Tahoma" charset="0"/>
              </a:rPr>
              <a:t>Cách</a:t>
            </a:r>
            <a:r>
              <a:rPr lang="en-US" sz="3200" b="1" dirty="0">
                <a:latin typeface="Tahoma" charset="0"/>
                <a:ea typeface="Tahoma" charset="0"/>
                <a:cs typeface="Tahoma" charset="0"/>
              </a:rPr>
              <a:t> </a:t>
            </a:r>
            <a:r>
              <a:rPr lang="en-US" sz="3200" b="1" dirty="0" err="1">
                <a:latin typeface="Tahoma" charset="0"/>
                <a:ea typeface="Tahoma" charset="0"/>
                <a:cs typeface="Tahoma" charset="0"/>
              </a:rPr>
              <a:t>viết</a:t>
            </a:r>
            <a:r>
              <a:rPr lang="en-US" sz="3200" b="1" dirty="0">
                <a:latin typeface="Tahoma" charset="0"/>
                <a:ea typeface="Tahoma" charset="0"/>
                <a:cs typeface="Tahoma" charset="0"/>
              </a:rPr>
              <a:t> </a:t>
            </a:r>
            <a:r>
              <a:rPr lang="en-US" sz="3200" b="1" dirty="0" err="1">
                <a:latin typeface="Tahoma" charset="0"/>
                <a:ea typeface="Tahoma" charset="0"/>
                <a:cs typeface="Tahoma" charset="0"/>
              </a:rPr>
              <a:t>đoạn</a:t>
            </a:r>
            <a:r>
              <a:rPr lang="en-US" sz="3200" b="1" dirty="0">
                <a:latin typeface="Tahoma" charset="0"/>
                <a:ea typeface="Tahoma" charset="0"/>
                <a:cs typeface="Tahoma" charset="0"/>
              </a:rPr>
              <a:t> </a:t>
            </a:r>
            <a:r>
              <a:rPr lang="en-US" sz="3200" b="1" dirty="0" err="1">
                <a:latin typeface="Tahoma" charset="0"/>
                <a:ea typeface="Tahoma" charset="0"/>
                <a:cs typeface="Tahoma" charset="0"/>
              </a:rPr>
              <a:t>nghị</a:t>
            </a:r>
            <a:r>
              <a:rPr lang="en-US" sz="3200" b="1" dirty="0">
                <a:latin typeface="Tahoma" charset="0"/>
                <a:ea typeface="Tahoma" charset="0"/>
                <a:cs typeface="Tahoma" charset="0"/>
              </a:rPr>
              <a:t> </a:t>
            </a:r>
            <a:r>
              <a:rPr lang="en-US" sz="3200" b="1" dirty="0" err="1">
                <a:latin typeface="Tahoma" charset="0"/>
                <a:ea typeface="Tahoma" charset="0"/>
                <a:cs typeface="Tahoma" charset="0"/>
              </a:rPr>
              <a:t>luận</a:t>
            </a:r>
            <a:r>
              <a:rPr lang="en-US" sz="3200" b="1" dirty="0">
                <a:latin typeface="Tahoma" charset="0"/>
                <a:ea typeface="Tahoma" charset="0"/>
                <a:cs typeface="Tahoma" charset="0"/>
              </a:rPr>
              <a:t> </a:t>
            </a:r>
            <a:br>
              <a:rPr lang="en-US" sz="3200" b="1" dirty="0">
                <a:latin typeface="Tahoma" charset="0"/>
                <a:ea typeface="Tahoma" charset="0"/>
                <a:cs typeface="Tahoma" charset="0"/>
              </a:rPr>
            </a:br>
            <a:r>
              <a:rPr lang="en-US" sz="3200" b="1" dirty="0" err="1">
                <a:latin typeface="Tahoma" charset="0"/>
                <a:ea typeface="Tahoma" charset="0"/>
                <a:cs typeface="Tahoma" charset="0"/>
              </a:rPr>
              <a:t>về</a:t>
            </a:r>
            <a:r>
              <a:rPr lang="en-US" sz="3200" b="1" dirty="0">
                <a:latin typeface="Tahoma" charset="0"/>
                <a:ea typeface="Tahoma" charset="0"/>
                <a:cs typeface="Tahoma" charset="0"/>
              </a:rPr>
              <a:t> </a:t>
            </a:r>
            <a:r>
              <a:rPr lang="en-US" sz="3200" b="1" dirty="0" err="1">
                <a:latin typeface="Tahoma" charset="0"/>
                <a:ea typeface="Tahoma" charset="0"/>
                <a:cs typeface="Tahoma" charset="0"/>
              </a:rPr>
              <a:t>tư</a:t>
            </a:r>
            <a:r>
              <a:rPr lang="en-US" sz="3200" b="1" dirty="0">
                <a:latin typeface="Tahoma" charset="0"/>
                <a:ea typeface="Tahoma" charset="0"/>
                <a:cs typeface="Tahoma" charset="0"/>
              </a:rPr>
              <a:t> </a:t>
            </a:r>
            <a:r>
              <a:rPr lang="en-US" sz="3200" b="1" dirty="0" err="1">
                <a:latin typeface="Tahoma" charset="0"/>
                <a:ea typeface="Tahoma" charset="0"/>
                <a:cs typeface="Tahoma" charset="0"/>
              </a:rPr>
              <a:t>tưởng</a:t>
            </a:r>
            <a:r>
              <a:rPr lang="en-US" sz="3200" b="1" dirty="0">
                <a:latin typeface="Tahoma" charset="0"/>
                <a:ea typeface="Tahoma" charset="0"/>
                <a:cs typeface="Tahoma" charset="0"/>
              </a:rPr>
              <a:t> </a:t>
            </a:r>
            <a:r>
              <a:rPr lang="en-US" sz="3200" b="1" dirty="0" err="1">
                <a:latin typeface="Tahoma" charset="0"/>
                <a:ea typeface="Tahoma" charset="0"/>
                <a:cs typeface="Tahoma" charset="0"/>
              </a:rPr>
              <a:t>đạo</a:t>
            </a:r>
            <a:r>
              <a:rPr lang="en-US" sz="3200" b="1" dirty="0">
                <a:latin typeface="Tahoma" charset="0"/>
                <a:ea typeface="Tahoma" charset="0"/>
                <a:cs typeface="Tahoma" charset="0"/>
              </a:rPr>
              <a:t> </a:t>
            </a:r>
            <a:r>
              <a:rPr lang="en-US" sz="3200" b="1" dirty="0" err="1">
                <a:latin typeface="Tahoma" charset="0"/>
                <a:ea typeface="Tahoma" charset="0"/>
                <a:cs typeface="Tahoma" charset="0"/>
              </a:rPr>
              <a:t>lí</a:t>
            </a:r>
            <a:endParaRPr lang="en-US" sz="3200" dirty="0">
              <a:latin typeface="Tahoma" charset="0"/>
              <a:ea typeface="Tahoma" charset="0"/>
              <a:cs typeface="Tahoma" charset="0"/>
            </a:endParaRPr>
          </a:p>
        </p:txBody>
      </p:sp>
    </p:spTree>
    <p:custDataLst>
      <p:tags r:id="rId1"/>
    </p:custDataLst>
    <p:extLst>
      <p:ext uri="{BB962C8B-B14F-4D97-AF65-F5344CB8AC3E}">
        <p14:creationId xmlns:p14="http://schemas.microsoft.com/office/powerpoint/2010/main" val="3065444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dissolv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dissolve">
                                      <p:cBhvr>
                                        <p:cTn id="15" dur="500"/>
                                        <p:tgtEl>
                                          <p:spTgt spid="5">
                                            <p:txEl>
                                              <p:pRg st="4" end="4"/>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Effect transition="in" filter="dissolve">
                                      <p:cBhvr>
                                        <p:cTn id="18" dur="500"/>
                                        <p:tgtEl>
                                          <p:spTgt spid="5">
                                            <p:txEl>
                                              <p:pRg st="5" end="5"/>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dissolve">
                                      <p:cBhvr>
                                        <p:cTn id="21" dur="500"/>
                                        <p:tgtEl>
                                          <p:spTgt spid="5">
                                            <p:txEl>
                                              <p:pRg st="6" end="6"/>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dissolve">
                                      <p:cBhvr>
                                        <p:cTn id="24" dur="500"/>
                                        <p:tgtEl>
                                          <p:spTgt spid="5">
                                            <p:txEl>
                                              <p:pRg st="7" end="7"/>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dissolve">
                                      <p:cBhvr>
                                        <p:cTn id="27" dur="500"/>
                                        <p:tgtEl>
                                          <p:spTgt spid="5">
                                            <p:txEl>
                                              <p:pRg st="8" end="8"/>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5">
                                            <p:txEl>
                                              <p:pRg st="9" end="9"/>
                                            </p:txEl>
                                          </p:spTgt>
                                        </p:tgtEl>
                                        <p:attrNameLst>
                                          <p:attrName>style.visibility</p:attrName>
                                        </p:attrNameLst>
                                      </p:cBhvr>
                                      <p:to>
                                        <p:strVal val="visible"/>
                                      </p:to>
                                    </p:set>
                                    <p:animEffect transition="in" filter="dissolve">
                                      <p:cBhvr>
                                        <p:cTn id="30" dur="500"/>
                                        <p:tgtEl>
                                          <p:spTgt spid="5">
                                            <p:txEl>
                                              <p:pRg st="9" end="9"/>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animEffect transition="in" filter="dissolve">
                                      <p:cBhvr>
                                        <p:cTn id="33"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200" y="1600201"/>
            <a:ext cx="8229600" cy="3581399"/>
          </a:xfrm>
          <a:prstGeom prst="rect">
            <a:avLst/>
          </a:prstGeom>
          <a:ln>
            <a:noFill/>
          </a:ln>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200" b="1" dirty="0">
                <a:latin typeface="Arial" charset="0"/>
                <a:ea typeface="Arial" charset="0"/>
                <a:cs typeface="Arial" charset="0"/>
              </a:rPr>
              <a:t>2. </a:t>
            </a:r>
            <a:r>
              <a:rPr lang="en-US" sz="2200" b="1" dirty="0" err="1">
                <a:latin typeface="Arial" charset="0"/>
                <a:ea typeface="Arial" charset="0"/>
                <a:cs typeface="Arial" charset="0"/>
              </a:rPr>
              <a:t>Cách</a:t>
            </a:r>
            <a:r>
              <a:rPr lang="en-US" sz="2200" b="1" dirty="0">
                <a:latin typeface="Arial" charset="0"/>
                <a:ea typeface="Arial" charset="0"/>
                <a:cs typeface="Arial" charset="0"/>
              </a:rPr>
              <a:t> </a:t>
            </a:r>
            <a:r>
              <a:rPr lang="en-US" sz="2200" b="1" dirty="0" err="1">
                <a:latin typeface="Arial" charset="0"/>
                <a:ea typeface="Arial" charset="0"/>
                <a:cs typeface="Arial" charset="0"/>
              </a:rPr>
              <a:t>làm</a:t>
            </a:r>
            <a:r>
              <a:rPr lang="en-US" sz="2200" b="1" dirty="0">
                <a:latin typeface="Arial" charset="0"/>
                <a:ea typeface="Arial" charset="0"/>
                <a:cs typeface="Arial" charset="0"/>
              </a:rPr>
              <a:t> </a:t>
            </a:r>
            <a:r>
              <a:rPr lang="en-US" sz="2200" b="1" dirty="0" err="1">
                <a:latin typeface="Arial" charset="0"/>
                <a:ea typeface="Arial" charset="0"/>
                <a:cs typeface="Arial" charset="0"/>
              </a:rPr>
              <a:t>bài</a:t>
            </a:r>
            <a:endParaRPr lang="en-US" sz="2200" b="1" dirty="0">
              <a:latin typeface="Arial" charset="0"/>
              <a:ea typeface="Arial" charset="0"/>
              <a:cs typeface="Arial" charset="0"/>
            </a:endParaRPr>
          </a:p>
          <a:p>
            <a:pPr marL="0" indent="0">
              <a:lnSpc>
                <a:spcPct val="150000"/>
              </a:lnSpc>
              <a:buFont typeface="Arial" panose="020B0604020202020204" pitchFamily="34" charset="0"/>
              <a:buNone/>
            </a:pPr>
            <a:r>
              <a:rPr lang="en-US" sz="2200" b="1" dirty="0">
                <a:latin typeface="Arial" charset="0"/>
                <a:ea typeface="Arial" charset="0"/>
                <a:cs typeface="Arial" charset="0"/>
              </a:rPr>
              <a:t>    B1: Tìm </a:t>
            </a:r>
            <a:r>
              <a:rPr lang="en-US" sz="2200" b="1" dirty="0" err="1">
                <a:latin typeface="Arial" charset="0"/>
                <a:ea typeface="Arial" charset="0"/>
                <a:cs typeface="Arial" charset="0"/>
              </a:rPr>
              <a:t>hiểu</a:t>
            </a:r>
            <a:r>
              <a:rPr lang="en-US" sz="2200" b="1" dirty="0">
                <a:latin typeface="Arial" charset="0"/>
                <a:ea typeface="Arial" charset="0"/>
                <a:cs typeface="Arial" charset="0"/>
              </a:rPr>
              <a:t> </a:t>
            </a:r>
            <a:r>
              <a:rPr lang="en-US" sz="2200" b="1" dirty="0" err="1">
                <a:latin typeface="Arial" charset="0"/>
                <a:ea typeface="Arial" charset="0"/>
                <a:cs typeface="Arial" charset="0"/>
              </a:rPr>
              <a:t>đề</a:t>
            </a:r>
            <a:endParaRPr lang="en-US" sz="2200" b="1" dirty="0">
              <a:latin typeface="Arial" charset="0"/>
              <a:ea typeface="Arial" charset="0"/>
              <a:cs typeface="Arial" charset="0"/>
            </a:endParaRPr>
          </a:p>
          <a:p>
            <a:pPr marL="0" indent="0">
              <a:lnSpc>
                <a:spcPct val="150000"/>
              </a:lnSpc>
              <a:buFont typeface="Arial" panose="020B0604020202020204" pitchFamily="34" charset="0"/>
              <a:buNone/>
            </a:pPr>
            <a:r>
              <a:rPr lang="en-US" sz="2200" b="1" dirty="0">
                <a:latin typeface="Arial" charset="0"/>
                <a:ea typeface="Arial" charset="0"/>
                <a:cs typeface="Arial" charset="0"/>
              </a:rPr>
              <a:t>    B2: Tìm </a:t>
            </a:r>
            <a:r>
              <a:rPr lang="en-US" sz="2200" b="1" dirty="0" err="1">
                <a:latin typeface="Arial" charset="0"/>
                <a:ea typeface="Arial" charset="0"/>
                <a:cs typeface="Arial" charset="0"/>
              </a:rPr>
              <a:t>ý</a:t>
            </a:r>
            <a:endParaRPr lang="en-US" sz="2200" b="1" dirty="0">
              <a:latin typeface="Arial" charset="0"/>
              <a:ea typeface="Arial" charset="0"/>
              <a:cs typeface="Arial" charset="0"/>
            </a:endParaRPr>
          </a:p>
          <a:p>
            <a:pPr marL="0" indent="0">
              <a:lnSpc>
                <a:spcPct val="150000"/>
              </a:lnSpc>
              <a:buFont typeface="Arial" panose="020B0604020202020204" pitchFamily="34" charset="0"/>
              <a:buNone/>
            </a:pPr>
            <a:r>
              <a:rPr lang="en-US" sz="2200" b="1" dirty="0">
                <a:latin typeface="Arial" charset="0"/>
                <a:ea typeface="Arial" charset="0"/>
                <a:cs typeface="Arial" charset="0"/>
              </a:rPr>
              <a:t>    B3: </a:t>
            </a:r>
            <a:r>
              <a:rPr lang="en-US" sz="2200" b="1" dirty="0" err="1">
                <a:latin typeface="Arial" charset="0"/>
                <a:ea typeface="Arial" charset="0"/>
                <a:cs typeface="Arial" charset="0"/>
              </a:rPr>
              <a:t>Lập</a:t>
            </a:r>
            <a:r>
              <a:rPr lang="en-US" sz="2200" b="1" dirty="0">
                <a:latin typeface="Arial" charset="0"/>
                <a:ea typeface="Arial" charset="0"/>
                <a:cs typeface="Arial" charset="0"/>
              </a:rPr>
              <a:t> </a:t>
            </a:r>
            <a:r>
              <a:rPr lang="en-US" sz="2200" b="1" dirty="0" err="1">
                <a:latin typeface="Arial" charset="0"/>
                <a:ea typeface="Arial" charset="0"/>
                <a:cs typeface="Arial" charset="0"/>
              </a:rPr>
              <a:t>dàn</a:t>
            </a:r>
            <a:r>
              <a:rPr lang="en-US" sz="2200" b="1" dirty="0">
                <a:latin typeface="Arial" charset="0"/>
                <a:ea typeface="Arial" charset="0"/>
                <a:cs typeface="Arial" charset="0"/>
              </a:rPr>
              <a:t> ý</a:t>
            </a:r>
          </a:p>
          <a:p>
            <a:pPr marL="0" indent="0">
              <a:lnSpc>
                <a:spcPct val="150000"/>
              </a:lnSpc>
              <a:buFont typeface="Arial" panose="020B0604020202020204" pitchFamily="34" charset="0"/>
              <a:buNone/>
            </a:pPr>
            <a:r>
              <a:rPr lang="en-US" sz="2200" b="1" dirty="0">
                <a:latin typeface="Arial" charset="0"/>
                <a:ea typeface="Arial" charset="0"/>
                <a:cs typeface="Arial" charset="0"/>
              </a:rPr>
              <a:t>    B4: </a:t>
            </a:r>
            <a:r>
              <a:rPr lang="en-US" sz="2200" b="1" dirty="0" err="1">
                <a:latin typeface="Arial" charset="0"/>
                <a:ea typeface="Arial" charset="0"/>
                <a:cs typeface="Arial" charset="0"/>
              </a:rPr>
              <a:t>Viết</a:t>
            </a:r>
            <a:r>
              <a:rPr lang="en-US" sz="2200" b="1" dirty="0">
                <a:latin typeface="Arial" charset="0"/>
                <a:ea typeface="Arial" charset="0"/>
                <a:cs typeface="Arial" charset="0"/>
              </a:rPr>
              <a:t> </a:t>
            </a:r>
            <a:r>
              <a:rPr lang="en-US" sz="2200" b="1" dirty="0" err="1">
                <a:latin typeface="Arial" charset="0"/>
                <a:ea typeface="Arial" charset="0"/>
                <a:cs typeface="Arial" charset="0"/>
              </a:rPr>
              <a:t>đoạn</a:t>
            </a:r>
            <a:endParaRPr lang="en-US" sz="2200" b="1" dirty="0">
              <a:latin typeface="Arial" charset="0"/>
              <a:ea typeface="Arial" charset="0"/>
              <a:cs typeface="Arial" charset="0"/>
            </a:endParaRPr>
          </a:p>
          <a:p>
            <a:pPr marL="0" indent="0">
              <a:lnSpc>
                <a:spcPct val="150000"/>
              </a:lnSpc>
              <a:buFont typeface="Arial" panose="020B0604020202020204" pitchFamily="34" charset="0"/>
              <a:buNone/>
            </a:pPr>
            <a:r>
              <a:rPr lang="en-US" sz="2200" b="1" dirty="0">
                <a:latin typeface="Arial" charset="0"/>
                <a:ea typeface="Arial" charset="0"/>
                <a:cs typeface="Arial" charset="0"/>
              </a:rPr>
              <a:t>    B5: </a:t>
            </a:r>
            <a:r>
              <a:rPr lang="en-US" sz="2200" b="1" dirty="0" err="1">
                <a:latin typeface="Arial" charset="0"/>
                <a:ea typeface="Arial" charset="0"/>
                <a:cs typeface="Arial" charset="0"/>
              </a:rPr>
              <a:t>Kiểm</a:t>
            </a:r>
            <a:r>
              <a:rPr lang="en-US" sz="2200" b="1" dirty="0">
                <a:latin typeface="Arial" charset="0"/>
                <a:ea typeface="Arial" charset="0"/>
                <a:cs typeface="Arial" charset="0"/>
              </a:rPr>
              <a:t> </a:t>
            </a:r>
            <a:r>
              <a:rPr lang="en-US" sz="2200" b="1" dirty="0" err="1">
                <a:latin typeface="Arial" charset="0"/>
                <a:ea typeface="Arial" charset="0"/>
                <a:cs typeface="Arial" charset="0"/>
              </a:rPr>
              <a:t>tra</a:t>
            </a:r>
            <a:r>
              <a:rPr lang="en-US" sz="2200" b="1" dirty="0">
                <a:latin typeface="Arial" charset="0"/>
                <a:ea typeface="Arial" charset="0"/>
                <a:cs typeface="Arial" charset="0"/>
              </a:rPr>
              <a:t> </a:t>
            </a:r>
            <a:r>
              <a:rPr lang="en-US" sz="2200" b="1" dirty="0" err="1">
                <a:latin typeface="Arial" charset="0"/>
                <a:ea typeface="Arial" charset="0"/>
                <a:cs typeface="Arial" charset="0"/>
              </a:rPr>
              <a:t>lại</a:t>
            </a:r>
            <a:endParaRPr lang="en-US" sz="2200" dirty="0">
              <a:latin typeface="Arial" charset="0"/>
              <a:ea typeface="Arial" charset="0"/>
              <a:cs typeface="Arial" charset="0"/>
            </a:endParaRPr>
          </a:p>
        </p:txBody>
      </p:sp>
      <p:sp>
        <p:nvSpPr>
          <p:cNvPr id="7" name="Title 1"/>
          <p:cNvSpPr txBox="1">
            <a:spLocks/>
          </p:cNvSpPr>
          <p:nvPr/>
        </p:nvSpPr>
        <p:spPr>
          <a:xfrm>
            <a:off x="457200" y="274637"/>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ahoma" charset="0"/>
                <a:ea typeface="Tahoma" charset="0"/>
                <a:cs typeface="Tahoma" charset="0"/>
              </a:rPr>
              <a:t>II. </a:t>
            </a:r>
            <a:r>
              <a:rPr lang="en-US" sz="3200" b="1" dirty="0" err="1">
                <a:latin typeface="Tahoma" charset="0"/>
                <a:ea typeface="Tahoma" charset="0"/>
                <a:cs typeface="Tahoma" charset="0"/>
              </a:rPr>
              <a:t>Cách</a:t>
            </a:r>
            <a:r>
              <a:rPr lang="en-US" sz="3200" b="1" dirty="0">
                <a:latin typeface="Tahoma" charset="0"/>
                <a:ea typeface="Tahoma" charset="0"/>
                <a:cs typeface="Tahoma" charset="0"/>
              </a:rPr>
              <a:t> </a:t>
            </a:r>
            <a:r>
              <a:rPr lang="en-US" sz="3200" b="1" dirty="0" err="1">
                <a:latin typeface="Tahoma" charset="0"/>
                <a:ea typeface="Tahoma" charset="0"/>
                <a:cs typeface="Tahoma" charset="0"/>
              </a:rPr>
              <a:t>viết</a:t>
            </a:r>
            <a:r>
              <a:rPr lang="en-US" sz="3200" b="1" dirty="0">
                <a:latin typeface="Tahoma" charset="0"/>
                <a:ea typeface="Tahoma" charset="0"/>
                <a:cs typeface="Tahoma" charset="0"/>
              </a:rPr>
              <a:t> </a:t>
            </a:r>
            <a:r>
              <a:rPr lang="en-US" sz="3200" b="1" dirty="0" err="1">
                <a:latin typeface="Tahoma" charset="0"/>
                <a:ea typeface="Tahoma" charset="0"/>
                <a:cs typeface="Tahoma" charset="0"/>
              </a:rPr>
              <a:t>đoạn</a:t>
            </a:r>
            <a:r>
              <a:rPr lang="en-US" sz="3200" b="1" dirty="0">
                <a:latin typeface="Tahoma" charset="0"/>
                <a:ea typeface="Tahoma" charset="0"/>
                <a:cs typeface="Tahoma" charset="0"/>
              </a:rPr>
              <a:t> </a:t>
            </a:r>
            <a:r>
              <a:rPr lang="en-US" sz="3200" b="1" dirty="0" err="1">
                <a:latin typeface="Tahoma" charset="0"/>
                <a:ea typeface="Tahoma" charset="0"/>
                <a:cs typeface="Tahoma" charset="0"/>
              </a:rPr>
              <a:t>nghị</a:t>
            </a:r>
            <a:r>
              <a:rPr lang="en-US" sz="3200" b="1" dirty="0">
                <a:latin typeface="Tahoma" charset="0"/>
                <a:ea typeface="Tahoma" charset="0"/>
                <a:cs typeface="Tahoma" charset="0"/>
              </a:rPr>
              <a:t> </a:t>
            </a:r>
            <a:r>
              <a:rPr lang="en-US" sz="3200" b="1" dirty="0" err="1">
                <a:latin typeface="Tahoma" charset="0"/>
                <a:ea typeface="Tahoma" charset="0"/>
                <a:cs typeface="Tahoma" charset="0"/>
              </a:rPr>
              <a:t>luận</a:t>
            </a:r>
            <a:r>
              <a:rPr lang="en-US" sz="3200" b="1" dirty="0">
                <a:latin typeface="Tahoma" charset="0"/>
                <a:ea typeface="Tahoma" charset="0"/>
                <a:cs typeface="Tahoma" charset="0"/>
              </a:rPr>
              <a:t> </a:t>
            </a:r>
            <a:br>
              <a:rPr lang="en-US" sz="3200" b="1" dirty="0">
                <a:latin typeface="Tahoma" charset="0"/>
                <a:ea typeface="Tahoma" charset="0"/>
                <a:cs typeface="Tahoma" charset="0"/>
              </a:rPr>
            </a:br>
            <a:r>
              <a:rPr lang="en-US" sz="3200" b="1" dirty="0" err="1">
                <a:latin typeface="Tahoma" charset="0"/>
                <a:ea typeface="Tahoma" charset="0"/>
                <a:cs typeface="Tahoma" charset="0"/>
              </a:rPr>
              <a:t>về</a:t>
            </a:r>
            <a:r>
              <a:rPr lang="en-US" sz="3200" b="1" dirty="0">
                <a:latin typeface="Tahoma" charset="0"/>
                <a:ea typeface="Tahoma" charset="0"/>
                <a:cs typeface="Tahoma" charset="0"/>
              </a:rPr>
              <a:t> </a:t>
            </a:r>
            <a:r>
              <a:rPr lang="en-US" sz="3200" b="1" dirty="0" err="1">
                <a:latin typeface="Tahoma" charset="0"/>
                <a:ea typeface="Tahoma" charset="0"/>
                <a:cs typeface="Tahoma" charset="0"/>
              </a:rPr>
              <a:t>tư</a:t>
            </a:r>
            <a:r>
              <a:rPr lang="en-US" sz="3200" b="1" dirty="0">
                <a:latin typeface="Tahoma" charset="0"/>
                <a:ea typeface="Tahoma" charset="0"/>
                <a:cs typeface="Tahoma" charset="0"/>
              </a:rPr>
              <a:t> </a:t>
            </a:r>
            <a:r>
              <a:rPr lang="en-US" sz="3200" b="1" dirty="0" err="1">
                <a:latin typeface="Tahoma" charset="0"/>
                <a:ea typeface="Tahoma" charset="0"/>
                <a:cs typeface="Tahoma" charset="0"/>
              </a:rPr>
              <a:t>tưởng</a:t>
            </a:r>
            <a:r>
              <a:rPr lang="en-US" sz="3200" b="1" dirty="0">
                <a:latin typeface="Tahoma" charset="0"/>
                <a:ea typeface="Tahoma" charset="0"/>
                <a:cs typeface="Tahoma" charset="0"/>
              </a:rPr>
              <a:t> </a:t>
            </a:r>
            <a:r>
              <a:rPr lang="en-US" sz="3200" b="1" dirty="0" err="1">
                <a:latin typeface="Tahoma" charset="0"/>
                <a:ea typeface="Tahoma" charset="0"/>
                <a:cs typeface="Tahoma" charset="0"/>
              </a:rPr>
              <a:t>đạo</a:t>
            </a:r>
            <a:r>
              <a:rPr lang="en-US" sz="3200" b="1" dirty="0">
                <a:latin typeface="Tahoma" charset="0"/>
                <a:ea typeface="Tahoma" charset="0"/>
                <a:cs typeface="Tahoma" charset="0"/>
              </a:rPr>
              <a:t> </a:t>
            </a:r>
            <a:r>
              <a:rPr lang="en-US" sz="3200" b="1" dirty="0" err="1">
                <a:latin typeface="Tahoma" charset="0"/>
                <a:ea typeface="Tahoma" charset="0"/>
                <a:cs typeface="Tahoma" charset="0"/>
              </a:rPr>
              <a:t>lí</a:t>
            </a:r>
            <a:endParaRPr lang="en-US" sz="3200" dirty="0">
              <a:latin typeface="Tahoma" charset="0"/>
              <a:ea typeface="Tahoma" charset="0"/>
              <a:cs typeface="Tahoma" charset="0"/>
            </a:endParaRPr>
          </a:p>
        </p:txBody>
      </p:sp>
    </p:spTree>
    <p:custDataLst>
      <p:tags r:id="rId1"/>
    </p:custDataLst>
    <p:extLst>
      <p:ext uri="{BB962C8B-B14F-4D97-AF65-F5344CB8AC3E}">
        <p14:creationId xmlns:p14="http://schemas.microsoft.com/office/powerpoint/2010/main" val="1395748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dissolve">
                                      <p:cBhvr>
                                        <p:cTn id="16" dur="500"/>
                                        <p:tgtEl>
                                          <p:spTgt spid="5">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dissolve">
                                      <p:cBhvr>
                                        <p:cTn id="19" dur="500"/>
                                        <p:tgtEl>
                                          <p:spTgt spid="5">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dissolve">
                                      <p:cBhvr>
                                        <p:cTn id="2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200" y="1600201"/>
            <a:ext cx="8229600" cy="4978399"/>
          </a:xfrm>
          <a:prstGeom prst="rect">
            <a:avLst/>
          </a:prstGeom>
          <a:ln>
            <a:noFill/>
          </a:ln>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200" b="1" dirty="0">
                <a:latin typeface="Arial" charset="0"/>
                <a:ea typeface="Arial" charset="0"/>
                <a:cs typeface="Arial" charset="0"/>
              </a:rPr>
              <a:t>2. </a:t>
            </a:r>
            <a:r>
              <a:rPr lang="en-US" sz="2200" b="1" dirty="0" err="1">
                <a:latin typeface="Arial" charset="0"/>
                <a:ea typeface="Arial" charset="0"/>
                <a:cs typeface="Arial" charset="0"/>
              </a:rPr>
              <a:t>Cách</a:t>
            </a:r>
            <a:r>
              <a:rPr lang="en-US" sz="2200" b="1" dirty="0">
                <a:latin typeface="Arial" charset="0"/>
                <a:ea typeface="Arial" charset="0"/>
                <a:cs typeface="Arial" charset="0"/>
              </a:rPr>
              <a:t> </a:t>
            </a:r>
            <a:r>
              <a:rPr lang="en-US" sz="2200" b="1" dirty="0" err="1">
                <a:latin typeface="Arial" charset="0"/>
                <a:ea typeface="Arial" charset="0"/>
                <a:cs typeface="Arial" charset="0"/>
              </a:rPr>
              <a:t>làm</a:t>
            </a:r>
            <a:r>
              <a:rPr lang="en-US" sz="2200" b="1" dirty="0">
                <a:latin typeface="Arial" charset="0"/>
                <a:ea typeface="Arial" charset="0"/>
                <a:cs typeface="Arial" charset="0"/>
              </a:rPr>
              <a:t> </a:t>
            </a:r>
            <a:r>
              <a:rPr lang="en-US" sz="2200" b="1" dirty="0" err="1">
                <a:latin typeface="Arial" charset="0"/>
                <a:ea typeface="Arial" charset="0"/>
                <a:cs typeface="Arial" charset="0"/>
              </a:rPr>
              <a:t>bài</a:t>
            </a:r>
            <a:endParaRPr lang="en-US" sz="2200" b="1" dirty="0">
              <a:latin typeface="Arial" charset="0"/>
              <a:ea typeface="Arial" charset="0"/>
              <a:cs typeface="Arial" charset="0"/>
            </a:endParaRPr>
          </a:p>
          <a:p>
            <a:pPr marL="0" indent="0">
              <a:buFont typeface="Arial" panose="020B0604020202020204" pitchFamily="34" charset="0"/>
              <a:buNone/>
            </a:pPr>
            <a:r>
              <a:rPr lang="en-US" sz="2200" b="1" dirty="0">
                <a:latin typeface="Arial" charset="0"/>
                <a:ea typeface="Arial" charset="0"/>
                <a:cs typeface="Arial" charset="0"/>
              </a:rPr>
              <a:t>B1: Tìm </a:t>
            </a:r>
            <a:r>
              <a:rPr lang="en-US" sz="2200" b="1" dirty="0" err="1">
                <a:latin typeface="Arial" charset="0"/>
                <a:ea typeface="Arial" charset="0"/>
                <a:cs typeface="Arial" charset="0"/>
              </a:rPr>
              <a:t>hiểu</a:t>
            </a:r>
            <a:r>
              <a:rPr lang="en-US" sz="2200" b="1" dirty="0">
                <a:latin typeface="Arial" charset="0"/>
                <a:ea typeface="Arial" charset="0"/>
                <a:cs typeface="Arial" charset="0"/>
              </a:rPr>
              <a:t> </a:t>
            </a:r>
            <a:r>
              <a:rPr lang="en-US" sz="2200" b="1" dirty="0" err="1">
                <a:latin typeface="Arial" charset="0"/>
                <a:ea typeface="Arial" charset="0"/>
                <a:cs typeface="Arial" charset="0"/>
              </a:rPr>
              <a:t>đề</a:t>
            </a:r>
            <a:r>
              <a:rPr lang="en-US" sz="2200" b="1" dirty="0">
                <a:latin typeface="Arial" charset="0"/>
                <a:ea typeface="Arial" charset="0"/>
                <a:cs typeface="Arial" charset="0"/>
              </a:rPr>
              <a:t> </a:t>
            </a:r>
            <a:endParaRPr lang="en-US" sz="2200" dirty="0">
              <a:latin typeface="Arial" charset="0"/>
              <a:ea typeface="Arial" charset="0"/>
              <a:cs typeface="Arial" charset="0"/>
            </a:endParaRPr>
          </a:p>
          <a:p>
            <a:pPr lvl="1">
              <a:buFont typeface="Arial" charset="0"/>
              <a:buChar char="•"/>
            </a:pPr>
            <a:r>
              <a:rPr lang="en-US" sz="2200" dirty="0" err="1">
                <a:latin typeface="Arial" charset="0"/>
                <a:ea typeface="Arial" charset="0"/>
                <a:cs typeface="Arial" charset="0"/>
              </a:rPr>
              <a:t>Đọc</a:t>
            </a:r>
            <a:r>
              <a:rPr lang="en-US" sz="2200" dirty="0">
                <a:latin typeface="Arial" charset="0"/>
                <a:ea typeface="Arial" charset="0"/>
                <a:cs typeface="Arial" charset="0"/>
              </a:rPr>
              <a:t> </a:t>
            </a:r>
            <a:r>
              <a:rPr lang="en-US" sz="2200" dirty="0" err="1">
                <a:latin typeface="Arial" charset="0"/>
                <a:ea typeface="Arial" charset="0"/>
                <a:cs typeface="Arial" charset="0"/>
              </a:rPr>
              <a:t>kĩ</a:t>
            </a:r>
            <a:r>
              <a:rPr lang="en-US" sz="2200" dirty="0">
                <a:latin typeface="Arial" charset="0"/>
                <a:ea typeface="Arial" charset="0"/>
                <a:cs typeface="Arial" charset="0"/>
              </a:rPr>
              <a:t> </a:t>
            </a:r>
            <a:r>
              <a:rPr lang="en-US" sz="2200" dirty="0" err="1">
                <a:latin typeface="Arial" charset="0"/>
                <a:ea typeface="Arial" charset="0"/>
                <a:cs typeface="Arial" charset="0"/>
              </a:rPr>
              <a:t>đề</a:t>
            </a:r>
            <a:r>
              <a:rPr lang="en-US" sz="2200" dirty="0">
                <a:latin typeface="Arial" charset="0"/>
                <a:ea typeface="Arial" charset="0"/>
                <a:cs typeface="Arial" charset="0"/>
              </a:rPr>
              <a:t> </a:t>
            </a:r>
            <a:r>
              <a:rPr lang="en-US" sz="2200" dirty="0" err="1">
                <a:latin typeface="Arial" charset="0"/>
                <a:ea typeface="Arial" charset="0"/>
                <a:cs typeface="Arial" charset="0"/>
              </a:rPr>
              <a:t>bài</a:t>
            </a:r>
            <a:r>
              <a:rPr lang="en-US" sz="2200" dirty="0">
                <a:latin typeface="Arial" charset="0"/>
                <a:ea typeface="Arial" charset="0"/>
                <a:cs typeface="Arial" charset="0"/>
              </a:rPr>
              <a:t> </a:t>
            </a:r>
            <a:r>
              <a:rPr lang="en-US" sz="2200" dirty="0" err="1">
                <a:latin typeface="Arial" charset="0"/>
                <a:ea typeface="Arial" charset="0"/>
                <a:cs typeface="Arial" charset="0"/>
              </a:rPr>
              <a:t>và</a:t>
            </a:r>
            <a:r>
              <a:rPr lang="en-US" sz="2200" dirty="0">
                <a:latin typeface="Arial" charset="0"/>
                <a:ea typeface="Arial" charset="0"/>
                <a:cs typeface="Arial" charset="0"/>
              </a:rPr>
              <a:t> </a:t>
            </a:r>
            <a:r>
              <a:rPr lang="en-US" sz="2200" dirty="0" err="1">
                <a:latin typeface="Arial" charset="0"/>
                <a:ea typeface="Arial" charset="0"/>
                <a:cs typeface="Arial" charset="0"/>
              </a:rPr>
              <a:t>gạch</a:t>
            </a:r>
            <a:r>
              <a:rPr lang="en-US" sz="2200" dirty="0">
                <a:latin typeface="Arial" charset="0"/>
                <a:ea typeface="Arial" charset="0"/>
                <a:cs typeface="Arial" charset="0"/>
              </a:rPr>
              <a:t> </a:t>
            </a:r>
            <a:r>
              <a:rPr lang="en-US" sz="2200" dirty="0" err="1">
                <a:latin typeface="Arial" charset="0"/>
                <a:ea typeface="Arial" charset="0"/>
                <a:cs typeface="Arial" charset="0"/>
              </a:rPr>
              <a:t>chân</a:t>
            </a:r>
            <a:r>
              <a:rPr lang="en-US" sz="2200" dirty="0">
                <a:latin typeface="Arial" charset="0"/>
                <a:ea typeface="Arial" charset="0"/>
                <a:cs typeface="Arial" charset="0"/>
              </a:rPr>
              <a:t> </a:t>
            </a:r>
            <a:r>
              <a:rPr lang="en-US" sz="2200" u="sng" dirty="0" err="1">
                <a:solidFill>
                  <a:schemeClr val="tx2"/>
                </a:solidFill>
                <a:latin typeface="Arial" charset="0"/>
                <a:ea typeface="Arial" charset="0"/>
                <a:cs typeface="Arial" charset="0"/>
              </a:rPr>
              <a:t>từ</a:t>
            </a:r>
            <a:r>
              <a:rPr lang="en-US" sz="2200" u="sng" dirty="0">
                <a:solidFill>
                  <a:schemeClr val="tx2"/>
                </a:solidFill>
                <a:latin typeface="Arial" charset="0"/>
                <a:ea typeface="Arial" charset="0"/>
                <a:cs typeface="Arial" charset="0"/>
              </a:rPr>
              <a:t> </a:t>
            </a:r>
            <a:r>
              <a:rPr lang="en-US" sz="2200" u="sng" dirty="0" err="1">
                <a:solidFill>
                  <a:schemeClr val="tx2"/>
                </a:solidFill>
                <a:latin typeface="Arial" charset="0"/>
                <a:ea typeface="Arial" charset="0"/>
                <a:cs typeface="Arial" charset="0"/>
              </a:rPr>
              <a:t>ngữ</a:t>
            </a:r>
            <a:r>
              <a:rPr lang="en-US" sz="2200" u="sng" dirty="0">
                <a:solidFill>
                  <a:schemeClr val="tx2"/>
                </a:solidFill>
                <a:latin typeface="Arial" charset="0"/>
                <a:ea typeface="Arial" charset="0"/>
                <a:cs typeface="Arial" charset="0"/>
              </a:rPr>
              <a:t> </a:t>
            </a:r>
            <a:r>
              <a:rPr lang="en-US" sz="2200" u="sng" dirty="0" err="1">
                <a:solidFill>
                  <a:schemeClr val="tx2"/>
                </a:solidFill>
                <a:latin typeface="Arial" charset="0"/>
                <a:ea typeface="Arial" charset="0"/>
                <a:cs typeface="Arial" charset="0"/>
              </a:rPr>
              <a:t>quan</a:t>
            </a:r>
            <a:r>
              <a:rPr lang="en-US" sz="2200" u="sng" dirty="0">
                <a:solidFill>
                  <a:schemeClr val="tx2"/>
                </a:solidFill>
                <a:latin typeface="Arial" charset="0"/>
                <a:ea typeface="Arial" charset="0"/>
                <a:cs typeface="Arial" charset="0"/>
              </a:rPr>
              <a:t> </a:t>
            </a:r>
            <a:r>
              <a:rPr lang="en-US" sz="2200" u="sng" dirty="0" err="1">
                <a:solidFill>
                  <a:schemeClr val="tx2"/>
                </a:solidFill>
                <a:latin typeface="Arial" charset="0"/>
                <a:ea typeface="Arial" charset="0"/>
                <a:cs typeface="Arial" charset="0"/>
              </a:rPr>
              <a:t>trọng</a:t>
            </a:r>
            <a:r>
              <a:rPr lang="en-US" sz="2200" u="sng" dirty="0">
                <a:solidFill>
                  <a:schemeClr val="tx2"/>
                </a:solidFill>
                <a:latin typeface="Arial" charset="0"/>
                <a:ea typeface="Arial" charset="0"/>
                <a:cs typeface="Arial" charset="0"/>
              </a:rPr>
              <a:t> </a:t>
            </a:r>
            <a:r>
              <a:rPr lang="en-US" sz="2200" dirty="0" err="1">
                <a:latin typeface="Arial" charset="0"/>
                <a:ea typeface="Arial" charset="0"/>
                <a:cs typeface="Arial" charset="0"/>
              </a:rPr>
              <a:t>để</a:t>
            </a:r>
            <a:r>
              <a:rPr lang="en-US" sz="2200" dirty="0">
                <a:latin typeface="Arial" charset="0"/>
                <a:ea typeface="Arial" charset="0"/>
                <a:cs typeface="Arial" charset="0"/>
              </a:rPr>
              <a:t> </a:t>
            </a:r>
            <a:r>
              <a:rPr lang="en-US" sz="2200" dirty="0" err="1">
                <a:latin typeface="Arial" charset="0"/>
                <a:ea typeface="Arial" charset="0"/>
                <a:cs typeface="Arial" charset="0"/>
              </a:rPr>
              <a:t>xác</a:t>
            </a:r>
            <a:r>
              <a:rPr lang="en-US" sz="2200" dirty="0">
                <a:latin typeface="Arial" charset="0"/>
                <a:ea typeface="Arial" charset="0"/>
                <a:cs typeface="Arial" charset="0"/>
              </a:rPr>
              <a:t> </a:t>
            </a:r>
            <a:r>
              <a:rPr lang="en-US" sz="2200" dirty="0" err="1">
                <a:latin typeface="Arial" charset="0"/>
                <a:ea typeface="Arial" charset="0"/>
                <a:cs typeface="Arial" charset="0"/>
              </a:rPr>
              <a:t>định</a:t>
            </a:r>
            <a:r>
              <a:rPr lang="en-US" sz="2200" dirty="0">
                <a:latin typeface="Arial" charset="0"/>
                <a:ea typeface="Arial" charset="0"/>
                <a:cs typeface="Arial" charset="0"/>
              </a:rPr>
              <a:t> </a:t>
            </a:r>
            <a:r>
              <a:rPr lang="en-US" sz="2200" dirty="0" err="1">
                <a:latin typeface="Arial" charset="0"/>
                <a:ea typeface="Arial" charset="0"/>
                <a:cs typeface="Arial" charset="0"/>
              </a:rPr>
              <a:t>yêu</a:t>
            </a:r>
            <a:r>
              <a:rPr lang="en-US" sz="2200" dirty="0">
                <a:latin typeface="Arial" charset="0"/>
                <a:ea typeface="Arial" charset="0"/>
                <a:cs typeface="Arial" charset="0"/>
              </a:rPr>
              <a:t> </a:t>
            </a:r>
            <a:r>
              <a:rPr lang="en-US" sz="2200" dirty="0" err="1">
                <a:latin typeface="Arial" charset="0"/>
                <a:ea typeface="Arial" charset="0"/>
                <a:cs typeface="Arial" charset="0"/>
              </a:rPr>
              <a:t>cầu</a:t>
            </a:r>
            <a:r>
              <a:rPr lang="en-US" sz="2200" dirty="0">
                <a:latin typeface="Arial" charset="0"/>
                <a:ea typeface="Arial" charset="0"/>
                <a:cs typeface="Arial" charset="0"/>
              </a:rPr>
              <a:t> </a:t>
            </a:r>
            <a:r>
              <a:rPr lang="en-US" sz="2200" dirty="0" err="1">
                <a:latin typeface="Arial" charset="0"/>
                <a:ea typeface="Arial" charset="0"/>
                <a:cs typeface="Arial" charset="0"/>
              </a:rPr>
              <a:t>đề</a:t>
            </a:r>
            <a:endParaRPr lang="en-US" sz="2200" dirty="0">
              <a:latin typeface="Arial" charset="0"/>
              <a:ea typeface="Arial" charset="0"/>
              <a:cs typeface="Arial" charset="0"/>
            </a:endParaRPr>
          </a:p>
          <a:p>
            <a:pPr marL="457200" lvl="1" indent="0">
              <a:buFont typeface="Arial" panose="020B0604020202020204" pitchFamily="34" charset="0"/>
              <a:buNone/>
            </a:pPr>
            <a:r>
              <a:rPr lang="en-US" sz="2200" dirty="0">
                <a:latin typeface="Arial" charset="0"/>
                <a:ea typeface="Arial" charset="0"/>
                <a:cs typeface="Arial" charset="0"/>
              </a:rPr>
              <a:t>                      </a:t>
            </a:r>
            <a:endParaRPr lang="en-US" sz="2200" i="1" dirty="0">
              <a:latin typeface="Arial" charset="0"/>
              <a:ea typeface="Arial" charset="0"/>
              <a:cs typeface="Arial" charset="0"/>
            </a:endParaRPr>
          </a:p>
          <a:p>
            <a:pPr marL="0" indent="0">
              <a:buFont typeface="Arial" panose="020B0604020202020204" pitchFamily="34" charset="0"/>
              <a:buNone/>
            </a:pPr>
            <a:r>
              <a:rPr lang="en-US" sz="2200" dirty="0">
                <a:latin typeface="Arial" charset="0"/>
                <a:ea typeface="Arial" charset="0"/>
                <a:cs typeface="Arial" charset="0"/>
              </a:rPr>
              <a:t>V</a:t>
            </a:r>
            <a:r>
              <a:rPr lang="vi-VN" sz="2200" dirty="0">
                <a:latin typeface="Arial" charset="0"/>
                <a:ea typeface="Arial" charset="0"/>
                <a:cs typeface="Arial" charset="0"/>
              </a:rPr>
              <a:t>D</a:t>
            </a:r>
            <a:r>
              <a:rPr lang="en-US" sz="2200" dirty="0">
                <a:latin typeface="Arial" charset="0"/>
                <a:ea typeface="Arial" charset="0"/>
                <a:cs typeface="Arial" charset="0"/>
              </a:rPr>
              <a:t>: </a:t>
            </a:r>
            <a:r>
              <a:rPr lang="en-US" sz="2200" dirty="0" err="1">
                <a:latin typeface="Arial" charset="0"/>
                <a:ea typeface="Arial" charset="0"/>
                <a:cs typeface="Arial" charset="0"/>
              </a:rPr>
              <a:t>Viết</a:t>
            </a:r>
            <a:r>
              <a:rPr lang="en-US" sz="2200" dirty="0">
                <a:latin typeface="Arial" charset="0"/>
                <a:ea typeface="Arial" charset="0"/>
                <a:cs typeface="Arial" charset="0"/>
              </a:rPr>
              <a:t> </a:t>
            </a:r>
            <a:r>
              <a:rPr lang="en-US" sz="2200" u="sng" dirty="0" err="1">
                <a:latin typeface="Arial" charset="0"/>
                <a:ea typeface="Arial" charset="0"/>
                <a:cs typeface="Arial" charset="0"/>
              </a:rPr>
              <a:t>một</a:t>
            </a:r>
            <a:r>
              <a:rPr lang="en-US" sz="2200" u="sng" dirty="0">
                <a:latin typeface="Arial" charset="0"/>
                <a:ea typeface="Arial" charset="0"/>
                <a:cs typeface="Arial" charset="0"/>
              </a:rPr>
              <a:t> </a:t>
            </a:r>
            <a:r>
              <a:rPr lang="en-US" sz="2200" u="sng" dirty="0" err="1">
                <a:latin typeface="Arial" charset="0"/>
                <a:ea typeface="Arial" charset="0"/>
                <a:cs typeface="Arial" charset="0"/>
              </a:rPr>
              <a:t>đoạn</a:t>
            </a:r>
            <a:r>
              <a:rPr lang="en-US" sz="2200" u="sng" dirty="0">
                <a:latin typeface="Arial" charset="0"/>
                <a:ea typeface="Arial" charset="0"/>
                <a:cs typeface="Arial" charset="0"/>
              </a:rPr>
              <a:t> </a:t>
            </a:r>
            <a:r>
              <a:rPr lang="en-US" sz="2200" u="sng" dirty="0" err="1">
                <a:latin typeface="Arial" charset="0"/>
                <a:ea typeface="Arial" charset="0"/>
                <a:cs typeface="Arial" charset="0"/>
              </a:rPr>
              <a:t>văn</a:t>
            </a:r>
            <a:r>
              <a:rPr lang="en-US" sz="2200" dirty="0">
                <a:latin typeface="Arial" charset="0"/>
                <a:ea typeface="Arial" charset="0"/>
                <a:cs typeface="Arial" charset="0"/>
              </a:rPr>
              <a:t> </a:t>
            </a:r>
            <a:r>
              <a:rPr lang="en-US" sz="2200" dirty="0" err="1">
                <a:latin typeface="Arial" charset="0"/>
                <a:ea typeface="Arial" charset="0"/>
                <a:cs typeface="Arial" charset="0"/>
              </a:rPr>
              <a:t>khoảng</a:t>
            </a:r>
            <a:r>
              <a:rPr lang="en-US" sz="2200" dirty="0">
                <a:latin typeface="Arial" charset="0"/>
                <a:ea typeface="Arial" charset="0"/>
                <a:cs typeface="Arial" charset="0"/>
              </a:rPr>
              <a:t> </a:t>
            </a:r>
            <a:r>
              <a:rPr lang="en-US" sz="2200" u="sng" dirty="0">
                <a:latin typeface="Arial" charset="0"/>
                <a:ea typeface="Arial" charset="0"/>
                <a:cs typeface="Arial" charset="0"/>
              </a:rPr>
              <a:t>1 </a:t>
            </a:r>
            <a:r>
              <a:rPr lang="en-US" sz="2200" u="sng" dirty="0" err="1">
                <a:latin typeface="Arial" charset="0"/>
                <a:ea typeface="Arial" charset="0"/>
                <a:cs typeface="Arial" charset="0"/>
              </a:rPr>
              <a:t>trang</a:t>
            </a:r>
            <a:r>
              <a:rPr lang="en-US" sz="2200" u="sng" dirty="0">
                <a:latin typeface="Arial" charset="0"/>
                <a:ea typeface="Arial" charset="0"/>
                <a:cs typeface="Arial" charset="0"/>
              </a:rPr>
              <a:t> </a:t>
            </a:r>
            <a:r>
              <a:rPr lang="en-US" sz="2200" u="sng" dirty="0" err="1">
                <a:latin typeface="Arial" charset="0"/>
                <a:ea typeface="Arial" charset="0"/>
                <a:cs typeface="Arial" charset="0"/>
              </a:rPr>
              <a:t>giấy</a:t>
            </a:r>
            <a:r>
              <a:rPr lang="en-US" sz="2200" u="sng" dirty="0">
                <a:latin typeface="Arial" charset="0"/>
                <a:ea typeface="Arial" charset="0"/>
                <a:cs typeface="Arial" charset="0"/>
              </a:rPr>
              <a:t> </a:t>
            </a:r>
            <a:r>
              <a:rPr lang="en-US" sz="2200" dirty="0" err="1">
                <a:latin typeface="Arial" charset="0"/>
                <a:ea typeface="Arial" charset="0"/>
                <a:cs typeface="Arial" charset="0"/>
              </a:rPr>
              <a:t>trình</a:t>
            </a:r>
            <a:r>
              <a:rPr lang="en-US" sz="2200" dirty="0">
                <a:latin typeface="Arial" charset="0"/>
                <a:ea typeface="Arial" charset="0"/>
                <a:cs typeface="Arial" charset="0"/>
              </a:rPr>
              <a:t> </a:t>
            </a:r>
            <a:r>
              <a:rPr lang="en-US" sz="2200" dirty="0" err="1">
                <a:latin typeface="Arial" charset="0"/>
                <a:ea typeface="Arial" charset="0"/>
                <a:cs typeface="Arial" charset="0"/>
              </a:rPr>
              <a:t>bày</a:t>
            </a:r>
            <a:r>
              <a:rPr lang="en-US" sz="2200" dirty="0">
                <a:latin typeface="Arial" charset="0"/>
                <a:ea typeface="Arial" charset="0"/>
                <a:cs typeface="Arial" charset="0"/>
              </a:rPr>
              <a:t> </a:t>
            </a:r>
            <a:r>
              <a:rPr lang="en-US" sz="2200" u="sng" dirty="0" err="1">
                <a:latin typeface="Arial" charset="0"/>
                <a:ea typeface="Arial" charset="0"/>
                <a:cs typeface="Arial" charset="0"/>
              </a:rPr>
              <a:t>suy</a:t>
            </a:r>
            <a:r>
              <a:rPr lang="en-US" sz="2200" u="sng" dirty="0">
                <a:latin typeface="Arial" charset="0"/>
                <a:ea typeface="Arial" charset="0"/>
                <a:cs typeface="Arial" charset="0"/>
              </a:rPr>
              <a:t> </a:t>
            </a:r>
            <a:r>
              <a:rPr lang="en-US" sz="2200" u="sng" dirty="0" err="1">
                <a:latin typeface="Arial" charset="0"/>
                <a:ea typeface="Arial" charset="0"/>
                <a:cs typeface="Arial" charset="0"/>
              </a:rPr>
              <a:t>nghĩ</a:t>
            </a:r>
            <a:endParaRPr lang="en-US" sz="2200" u="sng" dirty="0">
              <a:latin typeface="Arial" charset="0"/>
              <a:ea typeface="Arial" charset="0"/>
              <a:cs typeface="Arial" charset="0"/>
            </a:endParaRPr>
          </a:p>
          <a:p>
            <a:pPr marL="0" indent="0">
              <a:buFont typeface="Arial" panose="020B0604020202020204" pitchFamily="34" charset="0"/>
              <a:buNone/>
            </a:pPr>
            <a:r>
              <a:rPr lang="en-US" sz="2200" dirty="0">
                <a:latin typeface="Arial" charset="0"/>
                <a:ea typeface="Arial" charset="0"/>
                <a:cs typeface="Arial" charset="0"/>
              </a:rPr>
              <a:t>            </a:t>
            </a:r>
            <a:r>
              <a:rPr lang="en-US" sz="2200" dirty="0">
                <a:solidFill>
                  <a:srgbClr val="FF0000"/>
                </a:solidFill>
                <a:latin typeface="Arial" charset="0"/>
                <a:ea typeface="Arial" charset="0"/>
                <a:cs typeface="Arial" charset="0"/>
              </a:rPr>
              <a:t>   </a:t>
            </a:r>
            <a:r>
              <a:rPr lang="en-US" sz="2200" dirty="0" err="1">
                <a:solidFill>
                  <a:srgbClr val="FF0000"/>
                </a:solidFill>
                <a:latin typeface="Arial" charset="0"/>
                <a:ea typeface="Arial" charset="0"/>
                <a:cs typeface="Arial" charset="0"/>
              </a:rPr>
              <a:t>hình</a:t>
            </a:r>
            <a:r>
              <a:rPr lang="en-US" sz="2200" dirty="0">
                <a:solidFill>
                  <a:srgbClr val="FF0000"/>
                </a:solidFill>
                <a:latin typeface="Arial" charset="0"/>
                <a:ea typeface="Arial" charset="0"/>
                <a:cs typeface="Arial" charset="0"/>
              </a:rPr>
              <a:t> </a:t>
            </a:r>
            <a:r>
              <a:rPr lang="en-US" sz="2200" dirty="0" err="1">
                <a:solidFill>
                  <a:srgbClr val="FF0000"/>
                </a:solidFill>
                <a:latin typeface="Arial" charset="0"/>
                <a:ea typeface="Arial" charset="0"/>
                <a:cs typeface="Arial" charset="0"/>
              </a:rPr>
              <a:t>thức</a:t>
            </a:r>
            <a:r>
              <a:rPr lang="en-US" sz="2200" dirty="0">
                <a:solidFill>
                  <a:srgbClr val="FF0000"/>
                </a:solidFill>
                <a:latin typeface="Arial" charset="0"/>
                <a:ea typeface="Arial" charset="0"/>
                <a:cs typeface="Arial" charset="0"/>
              </a:rPr>
              <a:t>                   dung </a:t>
            </a:r>
            <a:r>
              <a:rPr lang="en-US" sz="2200" dirty="0" err="1">
                <a:solidFill>
                  <a:srgbClr val="FF0000"/>
                </a:solidFill>
                <a:latin typeface="Arial" charset="0"/>
                <a:ea typeface="Arial" charset="0"/>
                <a:cs typeface="Arial" charset="0"/>
              </a:rPr>
              <a:t>lượng</a:t>
            </a:r>
            <a:r>
              <a:rPr lang="en-US" sz="2200" dirty="0">
                <a:solidFill>
                  <a:srgbClr val="FF0000"/>
                </a:solidFill>
                <a:latin typeface="Arial" charset="0"/>
                <a:ea typeface="Arial" charset="0"/>
                <a:cs typeface="Arial" charset="0"/>
              </a:rPr>
              <a:t>     </a:t>
            </a:r>
            <a:r>
              <a:rPr lang="en-US" sz="2200" dirty="0" err="1">
                <a:solidFill>
                  <a:srgbClr val="FF0000"/>
                </a:solidFill>
                <a:latin typeface="Arial" charset="0"/>
                <a:ea typeface="Arial" charset="0"/>
                <a:cs typeface="Arial" charset="0"/>
              </a:rPr>
              <a:t>dạng</a:t>
            </a:r>
            <a:r>
              <a:rPr lang="en-US" sz="2200" dirty="0">
                <a:solidFill>
                  <a:srgbClr val="FF0000"/>
                </a:solidFill>
                <a:latin typeface="Arial" charset="0"/>
                <a:ea typeface="Arial" charset="0"/>
                <a:cs typeface="Arial" charset="0"/>
              </a:rPr>
              <a:t> </a:t>
            </a:r>
            <a:r>
              <a:rPr lang="en-US" sz="2200" dirty="0" err="1">
                <a:solidFill>
                  <a:srgbClr val="FF0000"/>
                </a:solidFill>
                <a:latin typeface="Arial" charset="0"/>
                <a:ea typeface="Arial" charset="0"/>
                <a:cs typeface="Arial" charset="0"/>
              </a:rPr>
              <a:t>bài</a:t>
            </a:r>
            <a:r>
              <a:rPr lang="en-US" sz="2200" dirty="0">
                <a:solidFill>
                  <a:srgbClr val="FF0000"/>
                </a:solidFill>
                <a:latin typeface="Arial" charset="0"/>
                <a:ea typeface="Arial" charset="0"/>
                <a:cs typeface="Arial" charset="0"/>
              </a:rPr>
              <a:t> </a:t>
            </a:r>
            <a:r>
              <a:rPr lang="en-US" sz="2200" dirty="0" err="1">
                <a:solidFill>
                  <a:srgbClr val="FF0000"/>
                </a:solidFill>
                <a:latin typeface="Arial" charset="0"/>
                <a:ea typeface="Arial" charset="0"/>
                <a:cs typeface="Arial" charset="0"/>
              </a:rPr>
              <a:t>nghị</a:t>
            </a:r>
            <a:r>
              <a:rPr lang="en-US" sz="2200" dirty="0">
                <a:solidFill>
                  <a:srgbClr val="FF0000"/>
                </a:solidFill>
                <a:latin typeface="Arial" charset="0"/>
                <a:ea typeface="Arial" charset="0"/>
                <a:cs typeface="Arial" charset="0"/>
              </a:rPr>
              <a:t> </a:t>
            </a:r>
            <a:r>
              <a:rPr lang="en-US" sz="2200" dirty="0" err="1">
                <a:solidFill>
                  <a:srgbClr val="FF0000"/>
                </a:solidFill>
                <a:latin typeface="Arial" charset="0"/>
                <a:ea typeface="Arial" charset="0"/>
                <a:cs typeface="Arial" charset="0"/>
              </a:rPr>
              <a:t>luận</a:t>
            </a:r>
            <a:endParaRPr lang="en-US" sz="2200" dirty="0">
              <a:latin typeface="Arial" charset="0"/>
              <a:ea typeface="Arial" charset="0"/>
              <a:cs typeface="Arial" charset="0"/>
            </a:endParaRPr>
          </a:p>
          <a:p>
            <a:pPr marL="0" indent="0">
              <a:buFont typeface="Arial" panose="020B0604020202020204" pitchFamily="34" charset="0"/>
              <a:buNone/>
            </a:pPr>
            <a:r>
              <a:rPr lang="en-US" sz="2200" dirty="0">
                <a:latin typeface="Arial" charset="0"/>
                <a:ea typeface="Arial" charset="0"/>
                <a:cs typeface="Arial" charset="0"/>
              </a:rPr>
              <a:t> </a:t>
            </a:r>
            <a:r>
              <a:rPr lang="en-US" sz="2200" dirty="0" err="1">
                <a:latin typeface="Arial" charset="0"/>
                <a:ea typeface="Arial" charset="0"/>
                <a:cs typeface="Arial" charset="0"/>
              </a:rPr>
              <a:t>của</a:t>
            </a:r>
            <a:r>
              <a:rPr lang="en-US" sz="2200" dirty="0">
                <a:latin typeface="Arial" charset="0"/>
                <a:ea typeface="Arial" charset="0"/>
                <a:cs typeface="Arial" charset="0"/>
              </a:rPr>
              <a:t> </a:t>
            </a:r>
            <a:r>
              <a:rPr lang="en-US" sz="2200" dirty="0" err="1">
                <a:latin typeface="Arial" charset="0"/>
                <a:ea typeface="Arial" charset="0"/>
                <a:cs typeface="Arial" charset="0"/>
              </a:rPr>
              <a:t>em</a:t>
            </a:r>
            <a:r>
              <a:rPr lang="en-US" sz="2200" dirty="0">
                <a:latin typeface="Arial" charset="0"/>
                <a:ea typeface="Arial" charset="0"/>
                <a:cs typeface="Arial" charset="0"/>
              </a:rPr>
              <a:t> </a:t>
            </a:r>
            <a:r>
              <a:rPr lang="en-US" sz="2200" dirty="0" err="1">
                <a:latin typeface="Arial" charset="0"/>
                <a:ea typeface="Arial" charset="0"/>
                <a:cs typeface="Arial" charset="0"/>
              </a:rPr>
              <a:t>về</a:t>
            </a:r>
            <a:r>
              <a:rPr lang="en-US" sz="2200" dirty="0">
                <a:latin typeface="Arial" charset="0"/>
                <a:ea typeface="Arial" charset="0"/>
                <a:cs typeface="Arial" charset="0"/>
              </a:rPr>
              <a:t> </a:t>
            </a:r>
            <a:r>
              <a:rPr lang="en-US" sz="2200" u="sng" dirty="0" err="1">
                <a:latin typeface="Arial" charset="0"/>
                <a:ea typeface="Arial" charset="0"/>
                <a:cs typeface="Arial" charset="0"/>
              </a:rPr>
              <a:t>thái</a:t>
            </a:r>
            <a:r>
              <a:rPr lang="en-US" sz="2200" u="sng" dirty="0">
                <a:latin typeface="Arial" charset="0"/>
                <a:ea typeface="Arial" charset="0"/>
                <a:cs typeface="Arial" charset="0"/>
              </a:rPr>
              <a:t> </a:t>
            </a:r>
            <a:r>
              <a:rPr lang="en-US" sz="2200" u="sng" dirty="0" err="1">
                <a:latin typeface="Arial" charset="0"/>
                <a:ea typeface="Arial" charset="0"/>
                <a:cs typeface="Arial" charset="0"/>
              </a:rPr>
              <a:t>độ</a:t>
            </a:r>
            <a:r>
              <a:rPr lang="en-US" sz="2200" u="sng" dirty="0">
                <a:latin typeface="Arial" charset="0"/>
                <a:ea typeface="Arial" charset="0"/>
                <a:cs typeface="Arial" charset="0"/>
              </a:rPr>
              <a:t> </a:t>
            </a:r>
            <a:r>
              <a:rPr lang="en-US" sz="2200" u="sng" dirty="0" err="1">
                <a:latin typeface="Arial" charset="0"/>
                <a:ea typeface="Arial" charset="0"/>
                <a:cs typeface="Arial" charset="0"/>
              </a:rPr>
              <a:t>ứng</a:t>
            </a:r>
            <a:r>
              <a:rPr lang="en-US" sz="2200" u="sng" dirty="0">
                <a:latin typeface="Arial" charset="0"/>
                <a:ea typeface="Arial" charset="0"/>
                <a:cs typeface="Arial" charset="0"/>
              </a:rPr>
              <a:t> </a:t>
            </a:r>
            <a:r>
              <a:rPr lang="en-US" sz="2200" u="sng" dirty="0" err="1">
                <a:latin typeface="Arial" charset="0"/>
                <a:ea typeface="Arial" charset="0"/>
                <a:cs typeface="Arial" charset="0"/>
              </a:rPr>
              <a:t>xử</a:t>
            </a:r>
            <a:r>
              <a:rPr lang="en-US" sz="2200" u="sng" dirty="0">
                <a:latin typeface="Arial" charset="0"/>
                <a:ea typeface="Arial" charset="0"/>
                <a:cs typeface="Arial" charset="0"/>
              </a:rPr>
              <a:t> </a:t>
            </a:r>
            <a:r>
              <a:rPr lang="en-US" sz="2200" u="sng" dirty="0" err="1">
                <a:latin typeface="Arial" charset="0"/>
                <a:ea typeface="Arial" charset="0"/>
                <a:cs typeface="Arial" charset="0"/>
              </a:rPr>
              <a:t>với</a:t>
            </a:r>
            <a:r>
              <a:rPr lang="en-US" sz="2200" u="sng" dirty="0">
                <a:latin typeface="Arial" charset="0"/>
                <a:ea typeface="Arial" charset="0"/>
                <a:cs typeface="Arial" charset="0"/>
              </a:rPr>
              <a:t> </a:t>
            </a:r>
            <a:r>
              <a:rPr lang="en-US" sz="2200" u="sng" dirty="0" err="1">
                <a:latin typeface="Arial" charset="0"/>
                <a:ea typeface="Arial" charset="0"/>
                <a:cs typeface="Arial" charset="0"/>
              </a:rPr>
              <a:t>quá</a:t>
            </a:r>
            <a:r>
              <a:rPr lang="en-US" sz="2200" u="sng" dirty="0">
                <a:latin typeface="Arial" charset="0"/>
                <a:ea typeface="Arial" charset="0"/>
                <a:cs typeface="Arial" charset="0"/>
              </a:rPr>
              <a:t> </a:t>
            </a:r>
            <a:r>
              <a:rPr lang="en-US" sz="2200" u="sng" dirty="0" err="1">
                <a:latin typeface="Arial" charset="0"/>
                <a:ea typeface="Arial" charset="0"/>
                <a:cs typeface="Arial" charset="0"/>
              </a:rPr>
              <a:t>khứ</a:t>
            </a:r>
            <a:r>
              <a:rPr lang="en-US" sz="2200" dirty="0">
                <a:latin typeface="Arial" charset="0"/>
                <a:ea typeface="Arial" charset="0"/>
                <a:cs typeface="Arial" charset="0"/>
              </a:rPr>
              <a:t> </a:t>
            </a:r>
            <a:r>
              <a:rPr lang="en-US" sz="2200" dirty="0" err="1">
                <a:latin typeface="Arial" charset="0"/>
                <a:ea typeface="Arial" charset="0"/>
                <a:cs typeface="Arial" charset="0"/>
              </a:rPr>
              <a:t>của</a:t>
            </a:r>
            <a:r>
              <a:rPr lang="en-US" sz="2200" dirty="0">
                <a:latin typeface="Arial" charset="0"/>
                <a:ea typeface="Arial" charset="0"/>
                <a:cs typeface="Arial" charset="0"/>
              </a:rPr>
              <a:t> </a:t>
            </a:r>
            <a:r>
              <a:rPr lang="en-US" sz="2200" b="1" u="sng" dirty="0" err="1">
                <a:latin typeface="Arial" charset="0"/>
                <a:ea typeface="Arial" charset="0"/>
                <a:cs typeface="Arial" charset="0"/>
              </a:rPr>
              <a:t>thế</a:t>
            </a:r>
            <a:r>
              <a:rPr lang="en-US" sz="2200" b="1" u="sng" dirty="0">
                <a:latin typeface="Arial" charset="0"/>
                <a:ea typeface="Arial" charset="0"/>
                <a:cs typeface="Arial" charset="0"/>
              </a:rPr>
              <a:t> </a:t>
            </a:r>
            <a:r>
              <a:rPr lang="en-US" sz="2200" b="1" u="sng" dirty="0" err="1">
                <a:latin typeface="Arial" charset="0"/>
                <a:ea typeface="Arial" charset="0"/>
                <a:cs typeface="Arial" charset="0"/>
              </a:rPr>
              <a:t>hệ</a:t>
            </a:r>
            <a:r>
              <a:rPr lang="en-US" sz="2200" b="1" u="sng" dirty="0">
                <a:latin typeface="Arial" charset="0"/>
                <a:ea typeface="Arial" charset="0"/>
                <a:cs typeface="Arial" charset="0"/>
              </a:rPr>
              <a:t> </a:t>
            </a:r>
            <a:r>
              <a:rPr lang="en-US" sz="2200" b="1" u="sng" dirty="0" err="1">
                <a:latin typeface="Arial" charset="0"/>
                <a:ea typeface="Arial" charset="0"/>
                <a:cs typeface="Arial" charset="0"/>
              </a:rPr>
              <a:t>trẻ</a:t>
            </a:r>
            <a:r>
              <a:rPr lang="en-US" sz="2200" b="1" u="sng" dirty="0">
                <a:latin typeface="Arial" charset="0"/>
                <a:ea typeface="Arial" charset="0"/>
                <a:cs typeface="Arial" charset="0"/>
              </a:rPr>
              <a:t> </a:t>
            </a:r>
            <a:r>
              <a:rPr lang="en-US" sz="2200" b="1" u="sng" dirty="0" err="1">
                <a:latin typeface="Arial" charset="0"/>
                <a:ea typeface="Arial" charset="0"/>
                <a:cs typeface="Arial" charset="0"/>
              </a:rPr>
              <a:t>hôm</a:t>
            </a:r>
            <a:r>
              <a:rPr lang="en-US" sz="2200" b="1" u="sng" dirty="0">
                <a:latin typeface="Arial" charset="0"/>
                <a:ea typeface="Arial" charset="0"/>
                <a:cs typeface="Arial" charset="0"/>
              </a:rPr>
              <a:t> nay.</a:t>
            </a:r>
          </a:p>
          <a:p>
            <a:pPr marL="0" indent="0">
              <a:buFont typeface="Arial" panose="020B0604020202020204" pitchFamily="34" charset="0"/>
              <a:buNone/>
            </a:pPr>
            <a:r>
              <a:rPr lang="en-US" sz="2200" dirty="0">
                <a:solidFill>
                  <a:srgbClr val="FF0000"/>
                </a:solidFill>
                <a:latin typeface="Arial" charset="0"/>
                <a:ea typeface="Arial" charset="0"/>
                <a:cs typeface="Arial" charset="0"/>
              </a:rPr>
              <a:t>                     </a:t>
            </a:r>
            <a:r>
              <a:rPr lang="en-US" sz="2200" dirty="0" err="1">
                <a:solidFill>
                  <a:srgbClr val="FF0000"/>
                </a:solidFill>
                <a:latin typeface="Arial" charset="0"/>
                <a:ea typeface="Arial" charset="0"/>
                <a:cs typeface="Arial" charset="0"/>
              </a:rPr>
              <a:t>vấn</a:t>
            </a:r>
            <a:r>
              <a:rPr lang="en-US" sz="2200" dirty="0">
                <a:solidFill>
                  <a:srgbClr val="FF0000"/>
                </a:solidFill>
                <a:latin typeface="Arial" charset="0"/>
                <a:ea typeface="Arial" charset="0"/>
                <a:cs typeface="Arial" charset="0"/>
              </a:rPr>
              <a:t> </a:t>
            </a:r>
            <a:r>
              <a:rPr lang="en-US" sz="2200" dirty="0" err="1">
                <a:solidFill>
                  <a:srgbClr val="FF0000"/>
                </a:solidFill>
                <a:latin typeface="Arial" charset="0"/>
                <a:ea typeface="Arial" charset="0"/>
                <a:cs typeface="Arial" charset="0"/>
              </a:rPr>
              <a:t>đề</a:t>
            </a:r>
            <a:r>
              <a:rPr lang="en-US" sz="2200" dirty="0">
                <a:solidFill>
                  <a:srgbClr val="FF0000"/>
                </a:solidFill>
                <a:latin typeface="Arial" charset="0"/>
                <a:ea typeface="Arial" charset="0"/>
                <a:cs typeface="Arial" charset="0"/>
              </a:rPr>
              <a:t> </a:t>
            </a:r>
            <a:r>
              <a:rPr lang="en-US" sz="2200" dirty="0" err="1">
                <a:solidFill>
                  <a:srgbClr val="FF0000"/>
                </a:solidFill>
                <a:latin typeface="Arial" charset="0"/>
                <a:ea typeface="Arial" charset="0"/>
                <a:cs typeface="Arial" charset="0"/>
              </a:rPr>
              <a:t>nghị</a:t>
            </a:r>
            <a:r>
              <a:rPr lang="en-US" sz="2200" dirty="0">
                <a:solidFill>
                  <a:srgbClr val="FF0000"/>
                </a:solidFill>
                <a:latin typeface="Arial" charset="0"/>
                <a:ea typeface="Arial" charset="0"/>
                <a:cs typeface="Arial" charset="0"/>
              </a:rPr>
              <a:t> </a:t>
            </a:r>
            <a:r>
              <a:rPr lang="en-US" sz="2200" dirty="0" err="1">
                <a:solidFill>
                  <a:srgbClr val="FF0000"/>
                </a:solidFill>
                <a:latin typeface="Arial" charset="0"/>
                <a:ea typeface="Arial" charset="0"/>
                <a:cs typeface="Arial" charset="0"/>
              </a:rPr>
              <a:t>luận</a:t>
            </a:r>
            <a:r>
              <a:rPr lang="en-US" sz="2200" dirty="0">
                <a:solidFill>
                  <a:srgbClr val="FF0000"/>
                </a:solidFill>
                <a:latin typeface="Arial" charset="0"/>
                <a:ea typeface="Arial" charset="0"/>
                <a:cs typeface="Arial" charset="0"/>
              </a:rPr>
              <a:t>                         </a:t>
            </a:r>
            <a:r>
              <a:rPr lang="en-US" sz="2200" dirty="0" err="1">
                <a:solidFill>
                  <a:srgbClr val="FF0000"/>
                </a:solidFill>
                <a:latin typeface="Arial" charset="0"/>
                <a:ea typeface="Arial" charset="0"/>
                <a:cs typeface="Arial" charset="0"/>
              </a:rPr>
              <a:t>phạm</a:t>
            </a:r>
            <a:r>
              <a:rPr lang="en-US" sz="2200" dirty="0">
                <a:solidFill>
                  <a:srgbClr val="FF0000"/>
                </a:solidFill>
                <a:latin typeface="Arial" charset="0"/>
                <a:ea typeface="Arial" charset="0"/>
                <a:cs typeface="Arial" charset="0"/>
              </a:rPr>
              <a:t> vi </a:t>
            </a:r>
            <a:r>
              <a:rPr lang="en-US" sz="2200" dirty="0" err="1">
                <a:solidFill>
                  <a:srgbClr val="FF0000"/>
                </a:solidFill>
                <a:latin typeface="Arial" charset="0"/>
                <a:ea typeface="Arial" charset="0"/>
                <a:cs typeface="Arial" charset="0"/>
              </a:rPr>
              <a:t>nghị</a:t>
            </a:r>
            <a:r>
              <a:rPr lang="en-US" sz="2200" dirty="0">
                <a:solidFill>
                  <a:srgbClr val="FF0000"/>
                </a:solidFill>
                <a:latin typeface="Arial" charset="0"/>
                <a:ea typeface="Arial" charset="0"/>
                <a:cs typeface="Arial" charset="0"/>
              </a:rPr>
              <a:t> </a:t>
            </a:r>
            <a:r>
              <a:rPr lang="en-US" sz="2200" dirty="0" err="1">
                <a:solidFill>
                  <a:srgbClr val="FF0000"/>
                </a:solidFill>
                <a:latin typeface="Arial" charset="0"/>
                <a:ea typeface="Arial" charset="0"/>
                <a:cs typeface="Arial" charset="0"/>
              </a:rPr>
              <a:t>luận</a:t>
            </a:r>
            <a:endParaRPr lang="en-US" sz="2200" dirty="0">
              <a:solidFill>
                <a:srgbClr val="FF0000"/>
              </a:solidFill>
              <a:latin typeface="Arial" charset="0"/>
              <a:ea typeface="Arial" charset="0"/>
              <a:cs typeface="Arial" charset="0"/>
            </a:endParaRPr>
          </a:p>
        </p:txBody>
      </p:sp>
      <p:sp>
        <p:nvSpPr>
          <p:cNvPr id="7" name="Title 1"/>
          <p:cNvSpPr txBox="1">
            <a:spLocks/>
          </p:cNvSpPr>
          <p:nvPr/>
        </p:nvSpPr>
        <p:spPr>
          <a:xfrm>
            <a:off x="457200" y="274637"/>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ahoma" charset="0"/>
                <a:ea typeface="Tahoma" charset="0"/>
                <a:cs typeface="Tahoma" charset="0"/>
              </a:rPr>
              <a:t>II. </a:t>
            </a:r>
            <a:r>
              <a:rPr lang="en-US" sz="3200" b="1" dirty="0" err="1">
                <a:latin typeface="Tahoma" charset="0"/>
                <a:ea typeface="Tahoma" charset="0"/>
                <a:cs typeface="Tahoma" charset="0"/>
              </a:rPr>
              <a:t>Cách</a:t>
            </a:r>
            <a:r>
              <a:rPr lang="en-US" sz="3200" b="1" dirty="0">
                <a:latin typeface="Tahoma" charset="0"/>
                <a:ea typeface="Tahoma" charset="0"/>
                <a:cs typeface="Tahoma" charset="0"/>
              </a:rPr>
              <a:t> </a:t>
            </a:r>
            <a:r>
              <a:rPr lang="en-US" sz="3200" b="1" dirty="0" err="1">
                <a:latin typeface="Tahoma" charset="0"/>
                <a:ea typeface="Tahoma" charset="0"/>
                <a:cs typeface="Tahoma" charset="0"/>
              </a:rPr>
              <a:t>viết</a:t>
            </a:r>
            <a:r>
              <a:rPr lang="en-US" sz="3200" b="1" dirty="0">
                <a:latin typeface="Tahoma" charset="0"/>
                <a:ea typeface="Tahoma" charset="0"/>
                <a:cs typeface="Tahoma" charset="0"/>
              </a:rPr>
              <a:t> </a:t>
            </a:r>
            <a:r>
              <a:rPr lang="en-US" sz="3200" b="1" dirty="0" err="1">
                <a:latin typeface="Tahoma" charset="0"/>
                <a:ea typeface="Tahoma" charset="0"/>
                <a:cs typeface="Tahoma" charset="0"/>
              </a:rPr>
              <a:t>đoạn</a:t>
            </a:r>
            <a:r>
              <a:rPr lang="en-US" sz="3200" b="1" dirty="0">
                <a:latin typeface="Tahoma" charset="0"/>
                <a:ea typeface="Tahoma" charset="0"/>
                <a:cs typeface="Tahoma" charset="0"/>
              </a:rPr>
              <a:t> </a:t>
            </a:r>
            <a:r>
              <a:rPr lang="en-US" sz="3200" b="1" dirty="0" err="1">
                <a:latin typeface="Tahoma" charset="0"/>
                <a:ea typeface="Tahoma" charset="0"/>
                <a:cs typeface="Tahoma" charset="0"/>
              </a:rPr>
              <a:t>nghị</a:t>
            </a:r>
            <a:r>
              <a:rPr lang="en-US" sz="3200" b="1" dirty="0">
                <a:latin typeface="Tahoma" charset="0"/>
                <a:ea typeface="Tahoma" charset="0"/>
                <a:cs typeface="Tahoma" charset="0"/>
              </a:rPr>
              <a:t> </a:t>
            </a:r>
            <a:r>
              <a:rPr lang="en-US" sz="3200" b="1" dirty="0" err="1">
                <a:latin typeface="Tahoma" charset="0"/>
                <a:ea typeface="Tahoma" charset="0"/>
                <a:cs typeface="Tahoma" charset="0"/>
              </a:rPr>
              <a:t>luận</a:t>
            </a:r>
            <a:r>
              <a:rPr lang="en-US" sz="3200" b="1" dirty="0">
                <a:latin typeface="Tahoma" charset="0"/>
                <a:ea typeface="Tahoma" charset="0"/>
                <a:cs typeface="Tahoma" charset="0"/>
              </a:rPr>
              <a:t> </a:t>
            </a:r>
            <a:br>
              <a:rPr lang="en-US" sz="3200" b="1" dirty="0">
                <a:latin typeface="Tahoma" charset="0"/>
                <a:ea typeface="Tahoma" charset="0"/>
                <a:cs typeface="Tahoma" charset="0"/>
              </a:rPr>
            </a:br>
            <a:r>
              <a:rPr lang="en-US" sz="3200" b="1" dirty="0" err="1">
                <a:latin typeface="Tahoma" charset="0"/>
                <a:ea typeface="Tahoma" charset="0"/>
                <a:cs typeface="Tahoma" charset="0"/>
              </a:rPr>
              <a:t>về</a:t>
            </a:r>
            <a:r>
              <a:rPr lang="en-US" sz="3200" b="1" dirty="0">
                <a:latin typeface="Tahoma" charset="0"/>
                <a:ea typeface="Tahoma" charset="0"/>
                <a:cs typeface="Tahoma" charset="0"/>
              </a:rPr>
              <a:t> </a:t>
            </a:r>
            <a:r>
              <a:rPr lang="en-US" sz="3200" b="1" dirty="0" err="1">
                <a:latin typeface="Tahoma" charset="0"/>
                <a:ea typeface="Tahoma" charset="0"/>
                <a:cs typeface="Tahoma" charset="0"/>
              </a:rPr>
              <a:t>tư</a:t>
            </a:r>
            <a:r>
              <a:rPr lang="en-US" sz="3200" b="1" dirty="0">
                <a:latin typeface="Tahoma" charset="0"/>
                <a:ea typeface="Tahoma" charset="0"/>
                <a:cs typeface="Tahoma" charset="0"/>
              </a:rPr>
              <a:t> </a:t>
            </a:r>
            <a:r>
              <a:rPr lang="en-US" sz="3200" b="1" dirty="0" err="1">
                <a:latin typeface="Tahoma" charset="0"/>
                <a:ea typeface="Tahoma" charset="0"/>
                <a:cs typeface="Tahoma" charset="0"/>
              </a:rPr>
              <a:t>tưởng</a:t>
            </a:r>
            <a:r>
              <a:rPr lang="en-US" sz="3200" b="1" dirty="0">
                <a:latin typeface="Tahoma" charset="0"/>
                <a:ea typeface="Tahoma" charset="0"/>
                <a:cs typeface="Tahoma" charset="0"/>
              </a:rPr>
              <a:t> </a:t>
            </a:r>
            <a:r>
              <a:rPr lang="en-US" sz="3200" b="1" dirty="0" err="1">
                <a:latin typeface="Tahoma" charset="0"/>
                <a:ea typeface="Tahoma" charset="0"/>
                <a:cs typeface="Tahoma" charset="0"/>
              </a:rPr>
              <a:t>đạo</a:t>
            </a:r>
            <a:r>
              <a:rPr lang="en-US" sz="3200" b="1" dirty="0">
                <a:latin typeface="Tahoma" charset="0"/>
                <a:ea typeface="Tahoma" charset="0"/>
                <a:cs typeface="Tahoma" charset="0"/>
              </a:rPr>
              <a:t> </a:t>
            </a:r>
            <a:r>
              <a:rPr lang="en-US" sz="3200" b="1" dirty="0" err="1">
                <a:latin typeface="Tahoma" charset="0"/>
                <a:ea typeface="Tahoma" charset="0"/>
                <a:cs typeface="Tahoma" charset="0"/>
              </a:rPr>
              <a:t>lí</a:t>
            </a:r>
            <a:endParaRPr lang="en-US" sz="3200" dirty="0">
              <a:latin typeface="Tahoma" charset="0"/>
              <a:ea typeface="Tahoma" charset="0"/>
              <a:cs typeface="Tahoma" charset="0"/>
            </a:endParaRPr>
          </a:p>
        </p:txBody>
      </p:sp>
    </p:spTree>
    <p:custDataLst>
      <p:tags r:id="rId1"/>
    </p:custDataLst>
    <p:extLst>
      <p:ext uri="{BB962C8B-B14F-4D97-AF65-F5344CB8AC3E}">
        <p14:creationId xmlns:p14="http://schemas.microsoft.com/office/powerpoint/2010/main" val="1207931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barn(inVertical)">
                                      <p:cBhvr>
                                        <p:cTn id="14" dur="500"/>
                                        <p:tgtEl>
                                          <p:spTgt spid="5">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ipe(down)">
                                      <p:cBhvr>
                                        <p:cTn id="19" dur="500"/>
                                        <p:tgtEl>
                                          <p:spTgt spid="5">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wipe(down)">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animEffect transition="in" filter="fade">
                                      <p:cBhvr>
                                        <p:cTn id="30"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87680" y="1379875"/>
            <a:ext cx="8229600"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200" b="1" dirty="0">
                <a:latin typeface="Arial" charset="0"/>
                <a:ea typeface="Arial" charset="0"/>
                <a:cs typeface="Arial" charset="0"/>
              </a:rPr>
              <a:t>2. </a:t>
            </a:r>
            <a:r>
              <a:rPr lang="en-US" sz="2200" b="1" dirty="0" err="1">
                <a:latin typeface="Arial" charset="0"/>
                <a:ea typeface="Arial" charset="0"/>
                <a:cs typeface="Arial" charset="0"/>
              </a:rPr>
              <a:t>Cách</a:t>
            </a:r>
            <a:r>
              <a:rPr lang="en-US" sz="2200" b="1" dirty="0">
                <a:latin typeface="Arial" charset="0"/>
                <a:ea typeface="Arial" charset="0"/>
                <a:cs typeface="Arial" charset="0"/>
              </a:rPr>
              <a:t> </a:t>
            </a:r>
            <a:r>
              <a:rPr lang="en-US" sz="2200" b="1" dirty="0" err="1">
                <a:latin typeface="Arial" charset="0"/>
                <a:ea typeface="Arial" charset="0"/>
                <a:cs typeface="Arial" charset="0"/>
              </a:rPr>
              <a:t>làm</a:t>
            </a:r>
            <a:r>
              <a:rPr lang="en-US" sz="2200" b="1" dirty="0">
                <a:latin typeface="Arial" charset="0"/>
                <a:ea typeface="Arial" charset="0"/>
                <a:cs typeface="Arial" charset="0"/>
              </a:rPr>
              <a:t> </a:t>
            </a:r>
            <a:r>
              <a:rPr lang="en-US" sz="2200" b="1" dirty="0" err="1">
                <a:latin typeface="Arial" charset="0"/>
                <a:ea typeface="Arial" charset="0"/>
                <a:cs typeface="Arial" charset="0"/>
              </a:rPr>
              <a:t>bài</a:t>
            </a:r>
            <a:endParaRPr lang="en-US" sz="2200" b="1" dirty="0">
              <a:latin typeface="Arial" charset="0"/>
              <a:ea typeface="Arial" charset="0"/>
              <a:cs typeface="Arial" charset="0"/>
            </a:endParaRPr>
          </a:p>
          <a:p>
            <a:pPr marL="0" indent="0">
              <a:lnSpc>
                <a:spcPct val="150000"/>
              </a:lnSpc>
              <a:buFont typeface="Arial" panose="020B0604020202020204" pitchFamily="34" charset="0"/>
              <a:buNone/>
            </a:pPr>
            <a:r>
              <a:rPr lang="en-US" sz="2200" b="1" dirty="0">
                <a:latin typeface="Arial" charset="0"/>
                <a:ea typeface="Arial" charset="0"/>
                <a:cs typeface="Arial" charset="0"/>
              </a:rPr>
              <a:t>B1: Tìm </a:t>
            </a:r>
            <a:r>
              <a:rPr lang="en-US" sz="2200" b="1" dirty="0" err="1">
                <a:latin typeface="Arial" charset="0"/>
                <a:ea typeface="Arial" charset="0"/>
                <a:cs typeface="Arial" charset="0"/>
              </a:rPr>
              <a:t>hiểu</a:t>
            </a:r>
            <a:r>
              <a:rPr lang="en-US" sz="2200" b="1" dirty="0">
                <a:latin typeface="Arial" charset="0"/>
                <a:ea typeface="Arial" charset="0"/>
                <a:cs typeface="Arial" charset="0"/>
              </a:rPr>
              <a:t> </a:t>
            </a:r>
            <a:r>
              <a:rPr lang="en-US" sz="2200" b="1" dirty="0" err="1">
                <a:latin typeface="Arial" charset="0"/>
                <a:ea typeface="Arial" charset="0"/>
                <a:cs typeface="Arial" charset="0"/>
              </a:rPr>
              <a:t>đề</a:t>
            </a:r>
            <a:endParaRPr lang="en-US" sz="2200" b="1" dirty="0">
              <a:latin typeface="Arial" charset="0"/>
              <a:ea typeface="Arial" charset="0"/>
              <a:cs typeface="Arial" charset="0"/>
            </a:endParaRPr>
          </a:p>
          <a:p>
            <a:pPr marL="0" indent="0">
              <a:lnSpc>
                <a:spcPct val="150000"/>
              </a:lnSpc>
              <a:buFont typeface="Arial" panose="020B0604020202020204" pitchFamily="34" charset="0"/>
              <a:buNone/>
            </a:pPr>
            <a:r>
              <a:rPr lang="en-US" sz="2200" b="1" dirty="0">
                <a:latin typeface="Arial" charset="0"/>
                <a:ea typeface="Arial" charset="0"/>
                <a:cs typeface="Arial" charset="0"/>
              </a:rPr>
              <a:t>B2: Tìm </a:t>
            </a:r>
            <a:r>
              <a:rPr lang="en-US" sz="2200" b="1" dirty="0" err="1">
                <a:latin typeface="Arial" charset="0"/>
                <a:ea typeface="Arial" charset="0"/>
                <a:cs typeface="Arial" charset="0"/>
              </a:rPr>
              <a:t>ý</a:t>
            </a:r>
            <a:r>
              <a:rPr lang="en-US" sz="2200" b="1" dirty="0">
                <a:latin typeface="Arial" charset="0"/>
                <a:ea typeface="Arial" charset="0"/>
                <a:cs typeface="Arial" charset="0"/>
              </a:rPr>
              <a:t>: </a:t>
            </a:r>
          </a:p>
          <a:p>
            <a:pPr marL="457200" lvl="1" indent="0">
              <a:buNone/>
            </a:pPr>
            <a:r>
              <a:rPr lang="en-US" sz="2200" u="sng" dirty="0">
                <a:solidFill>
                  <a:schemeClr val="tx2"/>
                </a:solidFill>
                <a:latin typeface="Arial" charset="0"/>
                <a:ea typeface="Arial" charset="0"/>
                <a:cs typeface="Arial" charset="0"/>
              </a:rPr>
              <a:t>Tìm </a:t>
            </a:r>
            <a:r>
              <a:rPr lang="en-US" sz="2200" u="sng" dirty="0" err="1">
                <a:solidFill>
                  <a:schemeClr val="tx2"/>
                </a:solidFill>
                <a:latin typeface="Arial" charset="0"/>
                <a:ea typeface="Arial" charset="0"/>
                <a:cs typeface="Arial" charset="0"/>
              </a:rPr>
              <a:t>dẫn</a:t>
            </a:r>
            <a:r>
              <a:rPr lang="en-US" sz="2200" u="sng" dirty="0">
                <a:solidFill>
                  <a:schemeClr val="tx2"/>
                </a:solidFill>
                <a:latin typeface="Arial" charset="0"/>
                <a:ea typeface="Arial" charset="0"/>
                <a:cs typeface="Arial" charset="0"/>
              </a:rPr>
              <a:t> </a:t>
            </a:r>
            <a:r>
              <a:rPr lang="en-US" sz="2200" u="sng" dirty="0" err="1">
                <a:solidFill>
                  <a:schemeClr val="tx2"/>
                </a:solidFill>
                <a:latin typeface="Arial" charset="0"/>
                <a:ea typeface="Arial" charset="0"/>
                <a:cs typeface="Arial" charset="0"/>
              </a:rPr>
              <a:t>chứng</a:t>
            </a:r>
            <a:r>
              <a:rPr lang="en-US" sz="2200" u="sng" dirty="0">
                <a:solidFill>
                  <a:schemeClr val="tx2"/>
                </a:solidFill>
                <a:latin typeface="Arial" charset="0"/>
                <a:ea typeface="Arial" charset="0"/>
                <a:cs typeface="Arial" charset="0"/>
              </a:rPr>
              <a:t> </a:t>
            </a:r>
            <a:r>
              <a:rPr lang="en-US" sz="2200" u="sng" dirty="0" err="1">
                <a:solidFill>
                  <a:schemeClr val="tx2"/>
                </a:solidFill>
                <a:latin typeface="Arial" charset="0"/>
                <a:ea typeface="Arial" charset="0"/>
                <a:cs typeface="Arial" charset="0"/>
              </a:rPr>
              <a:t>và</a:t>
            </a:r>
            <a:r>
              <a:rPr lang="en-US" sz="2200" u="sng" dirty="0">
                <a:solidFill>
                  <a:schemeClr val="tx2"/>
                </a:solidFill>
                <a:latin typeface="Arial" charset="0"/>
                <a:ea typeface="Arial" charset="0"/>
                <a:cs typeface="Arial" charset="0"/>
              </a:rPr>
              <a:t> </a:t>
            </a:r>
            <a:r>
              <a:rPr lang="en-US" sz="2200" u="sng" dirty="0" err="1">
                <a:solidFill>
                  <a:schemeClr val="tx2"/>
                </a:solidFill>
                <a:latin typeface="Arial" charset="0"/>
                <a:ea typeface="Arial" charset="0"/>
                <a:cs typeface="Arial" charset="0"/>
              </a:rPr>
              <a:t>lí</a:t>
            </a:r>
            <a:r>
              <a:rPr lang="en-US" sz="2200" u="sng" dirty="0">
                <a:solidFill>
                  <a:schemeClr val="tx2"/>
                </a:solidFill>
                <a:latin typeface="Arial" charset="0"/>
                <a:ea typeface="Arial" charset="0"/>
                <a:cs typeface="Arial" charset="0"/>
              </a:rPr>
              <a:t> </a:t>
            </a:r>
            <a:r>
              <a:rPr lang="en-US" sz="2200" u="sng" dirty="0" err="1">
                <a:solidFill>
                  <a:schemeClr val="tx2"/>
                </a:solidFill>
                <a:latin typeface="Arial" charset="0"/>
                <a:ea typeface="Arial" charset="0"/>
                <a:cs typeface="Arial" charset="0"/>
              </a:rPr>
              <a:t>lẽ</a:t>
            </a:r>
            <a:r>
              <a:rPr lang="en-US" sz="2200" u="sng" dirty="0">
                <a:solidFill>
                  <a:schemeClr val="tx2"/>
                </a:solidFill>
                <a:latin typeface="Arial" charset="0"/>
                <a:ea typeface="Arial" charset="0"/>
                <a:cs typeface="Arial" charset="0"/>
              </a:rPr>
              <a:t> </a:t>
            </a:r>
            <a:r>
              <a:rPr lang="en-US" sz="2200" dirty="0" err="1">
                <a:latin typeface="Arial" charset="0"/>
                <a:ea typeface="Arial" charset="0"/>
                <a:cs typeface="Arial" charset="0"/>
              </a:rPr>
              <a:t>làm</a:t>
            </a:r>
            <a:r>
              <a:rPr lang="en-US" sz="2200" dirty="0">
                <a:latin typeface="Arial" charset="0"/>
                <a:ea typeface="Arial" charset="0"/>
                <a:cs typeface="Arial" charset="0"/>
              </a:rPr>
              <a:t> </a:t>
            </a:r>
            <a:r>
              <a:rPr lang="en-US" sz="2200" dirty="0" err="1">
                <a:latin typeface="Arial" charset="0"/>
                <a:ea typeface="Arial" charset="0"/>
                <a:cs typeface="Arial" charset="0"/>
              </a:rPr>
              <a:t>nổi</a:t>
            </a:r>
            <a:r>
              <a:rPr lang="en-US" sz="2200" dirty="0">
                <a:latin typeface="Arial" charset="0"/>
                <a:ea typeface="Arial" charset="0"/>
                <a:cs typeface="Arial" charset="0"/>
              </a:rPr>
              <a:t> </a:t>
            </a:r>
            <a:r>
              <a:rPr lang="en-US" sz="2200" dirty="0" err="1">
                <a:latin typeface="Arial" charset="0"/>
                <a:ea typeface="Arial" charset="0"/>
                <a:cs typeface="Arial" charset="0"/>
              </a:rPr>
              <a:t>bật</a:t>
            </a:r>
            <a:r>
              <a:rPr lang="en-US" sz="2200" dirty="0">
                <a:latin typeface="Arial" charset="0"/>
                <a:ea typeface="Arial" charset="0"/>
                <a:cs typeface="Arial" charset="0"/>
              </a:rPr>
              <a:t> </a:t>
            </a:r>
            <a:r>
              <a:rPr lang="en-US" sz="2200" dirty="0" err="1">
                <a:latin typeface="Arial" charset="0"/>
                <a:ea typeface="Arial" charset="0"/>
                <a:cs typeface="Arial" charset="0"/>
              </a:rPr>
              <a:t>vấn</a:t>
            </a:r>
            <a:r>
              <a:rPr lang="en-US" sz="2200" dirty="0">
                <a:latin typeface="Arial" charset="0"/>
                <a:ea typeface="Arial" charset="0"/>
                <a:cs typeface="Arial" charset="0"/>
              </a:rPr>
              <a:t> </a:t>
            </a:r>
            <a:r>
              <a:rPr lang="en-US" sz="2200" dirty="0" err="1">
                <a:latin typeface="Arial" charset="0"/>
                <a:ea typeface="Arial" charset="0"/>
                <a:cs typeface="Arial" charset="0"/>
              </a:rPr>
              <a:t>đề</a:t>
            </a:r>
            <a:r>
              <a:rPr lang="en-US" sz="2200" dirty="0">
                <a:latin typeface="Arial" charset="0"/>
                <a:ea typeface="Arial" charset="0"/>
                <a:cs typeface="Arial" charset="0"/>
              </a:rPr>
              <a:t> </a:t>
            </a:r>
            <a:r>
              <a:rPr lang="en-US" sz="2200" dirty="0" err="1">
                <a:latin typeface="Arial" charset="0"/>
                <a:ea typeface="Arial" charset="0"/>
                <a:cs typeface="Arial" charset="0"/>
              </a:rPr>
              <a:t>nghị</a:t>
            </a:r>
            <a:r>
              <a:rPr lang="en-US" sz="2200" dirty="0">
                <a:latin typeface="Arial" charset="0"/>
                <a:ea typeface="Arial" charset="0"/>
                <a:cs typeface="Arial" charset="0"/>
              </a:rPr>
              <a:t> </a:t>
            </a:r>
            <a:r>
              <a:rPr lang="en-US" sz="2200" dirty="0" err="1">
                <a:latin typeface="Arial" charset="0"/>
                <a:ea typeface="Arial" charset="0"/>
                <a:cs typeface="Arial" charset="0"/>
              </a:rPr>
              <a:t>luận</a:t>
            </a:r>
            <a:r>
              <a:rPr lang="en-US" sz="2200" dirty="0">
                <a:latin typeface="Arial" charset="0"/>
                <a:ea typeface="Arial" charset="0"/>
                <a:cs typeface="Arial" charset="0"/>
              </a:rPr>
              <a:t> </a:t>
            </a:r>
            <a:r>
              <a:rPr lang="en-US" sz="2200" dirty="0" err="1">
                <a:latin typeface="Arial" charset="0"/>
                <a:ea typeface="Arial" charset="0"/>
                <a:cs typeface="Arial" charset="0"/>
              </a:rPr>
              <a:t>bằng</a:t>
            </a:r>
            <a:r>
              <a:rPr lang="en-US" sz="2200" dirty="0">
                <a:latin typeface="Arial" charset="0"/>
                <a:ea typeface="Arial" charset="0"/>
                <a:cs typeface="Arial" charset="0"/>
              </a:rPr>
              <a:t> </a:t>
            </a:r>
            <a:r>
              <a:rPr lang="en-US" sz="2200" dirty="0" err="1">
                <a:latin typeface="Arial" charset="0"/>
                <a:ea typeface="Arial" charset="0"/>
                <a:cs typeface="Arial" charset="0"/>
              </a:rPr>
              <a:t>cách</a:t>
            </a:r>
            <a:r>
              <a:rPr lang="en-US" sz="2200" dirty="0">
                <a:latin typeface="Arial" charset="0"/>
                <a:ea typeface="Arial" charset="0"/>
                <a:cs typeface="Arial" charset="0"/>
              </a:rPr>
              <a:t> </a:t>
            </a:r>
            <a:r>
              <a:rPr lang="en-US" sz="2200" dirty="0" err="1">
                <a:latin typeface="Arial" charset="0"/>
                <a:ea typeface="Arial" charset="0"/>
                <a:cs typeface="Arial" charset="0"/>
              </a:rPr>
              <a:t>trả</a:t>
            </a:r>
            <a:r>
              <a:rPr lang="en-US" sz="2200" dirty="0">
                <a:latin typeface="Arial" charset="0"/>
                <a:ea typeface="Arial" charset="0"/>
                <a:cs typeface="Arial" charset="0"/>
              </a:rPr>
              <a:t> </a:t>
            </a:r>
            <a:r>
              <a:rPr lang="en-US" sz="2200" dirty="0" err="1">
                <a:latin typeface="Arial" charset="0"/>
                <a:ea typeface="Arial" charset="0"/>
                <a:cs typeface="Arial" charset="0"/>
              </a:rPr>
              <a:t>lời</a:t>
            </a:r>
            <a:r>
              <a:rPr lang="en-US" sz="2200" dirty="0">
                <a:latin typeface="Arial" charset="0"/>
                <a:ea typeface="Arial" charset="0"/>
                <a:cs typeface="Arial" charset="0"/>
              </a:rPr>
              <a:t> </a:t>
            </a:r>
            <a:r>
              <a:rPr lang="en-US" sz="2200" dirty="0" err="1">
                <a:latin typeface="Arial" charset="0"/>
                <a:ea typeface="Arial" charset="0"/>
                <a:cs typeface="Arial" charset="0"/>
              </a:rPr>
              <a:t>các</a:t>
            </a:r>
            <a:r>
              <a:rPr lang="en-US" sz="2200" dirty="0">
                <a:latin typeface="Arial" charset="0"/>
                <a:ea typeface="Arial" charset="0"/>
                <a:cs typeface="Arial" charset="0"/>
              </a:rPr>
              <a:t> </a:t>
            </a:r>
            <a:r>
              <a:rPr lang="en-US" sz="2200" dirty="0" err="1">
                <a:latin typeface="Arial" charset="0"/>
                <a:ea typeface="Arial" charset="0"/>
                <a:cs typeface="Arial" charset="0"/>
              </a:rPr>
              <a:t>câu</a:t>
            </a:r>
            <a:r>
              <a:rPr lang="en-US" sz="2200" dirty="0">
                <a:latin typeface="Arial" charset="0"/>
                <a:ea typeface="Arial" charset="0"/>
                <a:cs typeface="Arial" charset="0"/>
              </a:rPr>
              <a:t> </a:t>
            </a:r>
            <a:r>
              <a:rPr lang="en-US" sz="2200" dirty="0" err="1">
                <a:latin typeface="Arial" charset="0"/>
                <a:ea typeface="Arial" charset="0"/>
                <a:cs typeface="Arial" charset="0"/>
              </a:rPr>
              <a:t>hỏi</a:t>
            </a:r>
            <a:r>
              <a:rPr lang="en-US" sz="2200" dirty="0">
                <a:latin typeface="Arial" charset="0"/>
                <a:ea typeface="Arial" charset="0"/>
                <a:cs typeface="Arial" charset="0"/>
              </a:rPr>
              <a:t>:</a:t>
            </a:r>
          </a:p>
          <a:p>
            <a:pPr marL="457200" lvl="1" indent="0">
              <a:buNone/>
            </a:pPr>
            <a:endParaRPr lang="en-US" sz="2200" dirty="0">
              <a:latin typeface="Arial" charset="0"/>
              <a:ea typeface="Arial" charset="0"/>
              <a:cs typeface="Arial" charset="0"/>
            </a:endParaRPr>
          </a:p>
          <a:p>
            <a:pPr marL="0" indent="0">
              <a:buNone/>
            </a:pPr>
            <a:endParaRPr lang="en-US" sz="2200" dirty="0">
              <a:latin typeface="Arial" charset="0"/>
              <a:ea typeface="Arial" charset="0"/>
              <a:cs typeface="Arial" charset="0"/>
            </a:endParaRPr>
          </a:p>
          <a:p>
            <a:pPr marL="0" indent="0">
              <a:lnSpc>
                <a:spcPct val="150000"/>
              </a:lnSpc>
              <a:buFont typeface="Arial" panose="020B0604020202020204" pitchFamily="34" charset="0"/>
              <a:buNone/>
            </a:pPr>
            <a:endParaRPr lang="en-US" sz="2200" dirty="0">
              <a:solidFill>
                <a:srgbClr val="FF0000"/>
              </a:solidFill>
              <a:latin typeface="Arial" charset="0"/>
              <a:ea typeface="Arial" charset="0"/>
              <a:cs typeface="Arial" charset="0"/>
            </a:endParaRPr>
          </a:p>
        </p:txBody>
      </p:sp>
      <p:sp>
        <p:nvSpPr>
          <p:cNvPr id="7" name="Title 1"/>
          <p:cNvSpPr txBox="1">
            <a:spLocks/>
          </p:cNvSpPr>
          <p:nvPr/>
        </p:nvSpPr>
        <p:spPr>
          <a:xfrm>
            <a:off x="457200" y="274637"/>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ahoma" charset="0"/>
                <a:ea typeface="Tahoma" charset="0"/>
                <a:cs typeface="Tahoma" charset="0"/>
              </a:rPr>
              <a:t>II. </a:t>
            </a:r>
            <a:r>
              <a:rPr lang="en-US" sz="3200" b="1" dirty="0" err="1">
                <a:latin typeface="Tahoma" charset="0"/>
                <a:ea typeface="Tahoma" charset="0"/>
                <a:cs typeface="Tahoma" charset="0"/>
              </a:rPr>
              <a:t>Cách</a:t>
            </a:r>
            <a:r>
              <a:rPr lang="en-US" sz="3200" b="1" dirty="0">
                <a:latin typeface="Tahoma" charset="0"/>
                <a:ea typeface="Tahoma" charset="0"/>
                <a:cs typeface="Tahoma" charset="0"/>
              </a:rPr>
              <a:t> </a:t>
            </a:r>
            <a:r>
              <a:rPr lang="en-US" sz="3200" b="1" dirty="0" err="1">
                <a:latin typeface="Tahoma" charset="0"/>
                <a:ea typeface="Tahoma" charset="0"/>
                <a:cs typeface="Tahoma" charset="0"/>
              </a:rPr>
              <a:t>viết</a:t>
            </a:r>
            <a:r>
              <a:rPr lang="en-US" sz="3200" b="1" dirty="0">
                <a:latin typeface="Tahoma" charset="0"/>
                <a:ea typeface="Tahoma" charset="0"/>
                <a:cs typeface="Tahoma" charset="0"/>
              </a:rPr>
              <a:t> </a:t>
            </a:r>
            <a:r>
              <a:rPr lang="en-US" sz="3200" b="1" dirty="0" err="1">
                <a:latin typeface="Tahoma" charset="0"/>
                <a:ea typeface="Tahoma" charset="0"/>
                <a:cs typeface="Tahoma" charset="0"/>
              </a:rPr>
              <a:t>đoạn</a:t>
            </a:r>
            <a:r>
              <a:rPr lang="en-US" sz="3200" b="1" dirty="0">
                <a:latin typeface="Tahoma" charset="0"/>
                <a:ea typeface="Tahoma" charset="0"/>
                <a:cs typeface="Tahoma" charset="0"/>
              </a:rPr>
              <a:t> </a:t>
            </a:r>
            <a:r>
              <a:rPr lang="en-US" sz="3200" b="1" dirty="0" err="1">
                <a:latin typeface="Tahoma" charset="0"/>
                <a:ea typeface="Tahoma" charset="0"/>
                <a:cs typeface="Tahoma" charset="0"/>
              </a:rPr>
              <a:t>nghị</a:t>
            </a:r>
            <a:r>
              <a:rPr lang="en-US" sz="3200" b="1" dirty="0">
                <a:latin typeface="Tahoma" charset="0"/>
                <a:ea typeface="Tahoma" charset="0"/>
                <a:cs typeface="Tahoma" charset="0"/>
              </a:rPr>
              <a:t> </a:t>
            </a:r>
            <a:r>
              <a:rPr lang="en-US" sz="3200" b="1" dirty="0" err="1">
                <a:latin typeface="Tahoma" charset="0"/>
                <a:ea typeface="Tahoma" charset="0"/>
                <a:cs typeface="Tahoma" charset="0"/>
              </a:rPr>
              <a:t>luận</a:t>
            </a:r>
            <a:r>
              <a:rPr lang="en-US" sz="3200" b="1" dirty="0">
                <a:latin typeface="Tahoma" charset="0"/>
                <a:ea typeface="Tahoma" charset="0"/>
                <a:cs typeface="Tahoma" charset="0"/>
              </a:rPr>
              <a:t> </a:t>
            </a:r>
            <a:br>
              <a:rPr lang="en-US" sz="3200" b="1" dirty="0">
                <a:latin typeface="Tahoma" charset="0"/>
                <a:ea typeface="Tahoma" charset="0"/>
                <a:cs typeface="Tahoma" charset="0"/>
              </a:rPr>
            </a:br>
            <a:r>
              <a:rPr lang="en-US" sz="3200" b="1" dirty="0" err="1">
                <a:latin typeface="Tahoma" charset="0"/>
                <a:ea typeface="Tahoma" charset="0"/>
                <a:cs typeface="Tahoma" charset="0"/>
              </a:rPr>
              <a:t>về</a:t>
            </a:r>
            <a:r>
              <a:rPr lang="en-US" sz="3200" b="1" dirty="0">
                <a:latin typeface="Tahoma" charset="0"/>
                <a:ea typeface="Tahoma" charset="0"/>
                <a:cs typeface="Tahoma" charset="0"/>
              </a:rPr>
              <a:t> </a:t>
            </a:r>
            <a:r>
              <a:rPr lang="en-US" sz="3200" b="1" dirty="0" err="1">
                <a:latin typeface="Tahoma" charset="0"/>
                <a:ea typeface="Tahoma" charset="0"/>
                <a:cs typeface="Tahoma" charset="0"/>
              </a:rPr>
              <a:t>tư</a:t>
            </a:r>
            <a:r>
              <a:rPr lang="en-US" sz="3200" b="1" dirty="0">
                <a:latin typeface="Tahoma" charset="0"/>
                <a:ea typeface="Tahoma" charset="0"/>
                <a:cs typeface="Tahoma" charset="0"/>
              </a:rPr>
              <a:t> </a:t>
            </a:r>
            <a:r>
              <a:rPr lang="en-US" sz="3200" b="1" dirty="0" err="1">
                <a:latin typeface="Tahoma" charset="0"/>
                <a:ea typeface="Tahoma" charset="0"/>
                <a:cs typeface="Tahoma" charset="0"/>
              </a:rPr>
              <a:t>tưởng</a:t>
            </a:r>
            <a:r>
              <a:rPr lang="en-US" sz="3200" b="1" dirty="0">
                <a:latin typeface="Tahoma" charset="0"/>
                <a:ea typeface="Tahoma" charset="0"/>
                <a:cs typeface="Tahoma" charset="0"/>
              </a:rPr>
              <a:t> </a:t>
            </a:r>
            <a:r>
              <a:rPr lang="en-US" sz="3200" b="1" dirty="0" err="1">
                <a:latin typeface="Tahoma" charset="0"/>
                <a:ea typeface="Tahoma" charset="0"/>
                <a:cs typeface="Tahoma" charset="0"/>
              </a:rPr>
              <a:t>đạo</a:t>
            </a:r>
            <a:r>
              <a:rPr lang="en-US" sz="3200" b="1" dirty="0">
                <a:latin typeface="Tahoma" charset="0"/>
                <a:ea typeface="Tahoma" charset="0"/>
                <a:cs typeface="Tahoma" charset="0"/>
              </a:rPr>
              <a:t> </a:t>
            </a:r>
            <a:r>
              <a:rPr lang="en-US" sz="3200" b="1" dirty="0" err="1">
                <a:latin typeface="Tahoma" charset="0"/>
                <a:ea typeface="Tahoma" charset="0"/>
                <a:cs typeface="Tahoma" charset="0"/>
              </a:rPr>
              <a:t>lí</a:t>
            </a:r>
            <a:endParaRPr lang="en-US" sz="3200" dirty="0">
              <a:latin typeface="Tahoma" charset="0"/>
              <a:ea typeface="Tahoma" charset="0"/>
              <a:cs typeface="Tahoma" charset="0"/>
            </a:endParaRPr>
          </a:p>
        </p:txBody>
      </p:sp>
      <p:sp>
        <p:nvSpPr>
          <p:cNvPr id="2" name="TextBox 1">
            <a:extLst>
              <a:ext uri="{FF2B5EF4-FFF2-40B4-BE49-F238E27FC236}">
                <a16:creationId xmlns:a16="http://schemas.microsoft.com/office/drawing/2014/main" id="{B39B0186-F0DB-9441-AEAB-16658F254A96}"/>
              </a:ext>
            </a:extLst>
          </p:cNvPr>
          <p:cNvSpPr txBox="1"/>
          <p:nvPr/>
        </p:nvSpPr>
        <p:spPr>
          <a:xfrm>
            <a:off x="3124200" y="3954464"/>
            <a:ext cx="1371600" cy="369332"/>
          </a:xfrm>
          <a:prstGeom prst="rect">
            <a:avLst/>
          </a:prstGeom>
          <a:solidFill>
            <a:schemeClr val="accent6">
              <a:lumMod val="40000"/>
              <a:lumOff val="60000"/>
            </a:schemeClr>
          </a:solidFill>
          <a:ln>
            <a:solidFill>
              <a:schemeClr val="tx2"/>
            </a:solidFill>
          </a:ln>
        </p:spPr>
        <p:txBody>
          <a:bodyPr wrap="square" rtlCol="0">
            <a:spAutoFit/>
          </a:bodyPr>
          <a:lstStyle/>
          <a:p>
            <a:pPr algn="ctr"/>
            <a:r>
              <a:rPr lang="vi-VN" dirty="0"/>
              <a:t>Là gì?</a:t>
            </a:r>
          </a:p>
        </p:txBody>
      </p:sp>
      <p:sp>
        <p:nvSpPr>
          <p:cNvPr id="3" name="TextBox 2">
            <a:extLst>
              <a:ext uri="{FF2B5EF4-FFF2-40B4-BE49-F238E27FC236}">
                <a16:creationId xmlns:a16="http://schemas.microsoft.com/office/drawing/2014/main" id="{A7D02350-3D5D-634D-968D-338C5EC6BC88}"/>
              </a:ext>
            </a:extLst>
          </p:cNvPr>
          <p:cNvSpPr txBox="1"/>
          <p:nvPr/>
        </p:nvSpPr>
        <p:spPr>
          <a:xfrm>
            <a:off x="2476500" y="4553904"/>
            <a:ext cx="2667000" cy="381000"/>
          </a:xfrm>
          <a:prstGeom prst="rect">
            <a:avLst/>
          </a:prstGeom>
          <a:solidFill>
            <a:schemeClr val="accent6">
              <a:lumMod val="40000"/>
              <a:lumOff val="60000"/>
            </a:schemeClr>
          </a:solidFill>
          <a:ln>
            <a:solidFill>
              <a:schemeClr val="tx2"/>
            </a:solidFill>
          </a:ln>
        </p:spPr>
        <p:txBody>
          <a:bodyPr wrap="square" rtlCol="0">
            <a:spAutoFit/>
          </a:bodyPr>
          <a:lstStyle/>
          <a:p>
            <a:pPr algn="ctr"/>
            <a:r>
              <a:rPr lang="vi-VN" dirty="0"/>
              <a:t>Vì sao?</a:t>
            </a:r>
          </a:p>
        </p:txBody>
      </p:sp>
      <p:sp>
        <p:nvSpPr>
          <p:cNvPr id="4" name="TextBox 3">
            <a:extLst>
              <a:ext uri="{FF2B5EF4-FFF2-40B4-BE49-F238E27FC236}">
                <a16:creationId xmlns:a16="http://schemas.microsoft.com/office/drawing/2014/main" id="{91162FD4-99E3-154B-B2C4-1719DFEC61A2}"/>
              </a:ext>
            </a:extLst>
          </p:cNvPr>
          <p:cNvSpPr txBox="1"/>
          <p:nvPr/>
        </p:nvSpPr>
        <p:spPr>
          <a:xfrm>
            <a:off x="2400300" y="5165012"/>
            <a:ext cx="2743200" cy="369332"/>
          </a:xfrm>
          <a:prstGeom prst="rect">
            <a:avLst/>
          </a:prstGeom>
          <a:solidFill>
            <a:schemeClr val="accent6">
              <a:lumMod val="40000"/>
              <a:lumOff val="60000"/>
            </a:schemeClr>
          </a:solidFill>
          <a:ln>
            <a:solidFill>
              <a:schemeClr val="tx2"/>
            </a:solidFill>
          </a:ln>
        </p:spPr>
        <p:txBody>
          <a:bodyPr wrap="square" rtlCol="0">
            <a:spAutoFit/>
          </a:bodyPr>
          <a:lstStyle/>
          <a:p>
            <a:pPr algn="ctr"/>
            <a:r>
              <a:rPr lang="vi-VN" dirty="0"/>
              <a:t>Như thế nào?</a:t>
            </a:r>
          </a:p>
        </p:txBody>
      </p:sp>
      <p:sp>
        <p:nvSpPr>
          <p:cNvPr id="8" name="TextBox 7">
            <a:extLst>
              <a:ext uri="{FF2B5EF4-FFF2-40B4-BE49-F238E27FC236}">
                <a16:creationId xmlns:a16="http://schemas.microsoft.com/office/drawing/2014/main" id="{A8DA8D5C-9749-7346-A71F-0AF4E50DEFF7}"/>
              </a:ext>
            </a:extLst>
          </p:cNvPr>
          <p:cNvSpPr txBox="1"/>
          <p:nvPr/>
        </p:nvSpPr>
        <p:spPr>
          <a:xfrm>
            <a:off x="2440940" y="5842676"/>
            <a:ext cx="2819400" cy="369332"/>
          </a:xfrm>
          <a:prstGeom prst="rect">
            <a:avLst/>
          </a:prstGeom>
          <a:solidFill>
            <a:schemeClr val="accent6">
              <a:lumMod val="40000"/>
              <a:lumOff val="60000"/>
            </a:schemeClr>
          </a:solidFill>
          <a:ln>
            <a:solidFill>
              <a:schemeClr val="tx2"/>
            </a:solidFill>
          </a:ln>
        </p:spPr>
        <p:txBody>
          <a:bodyPr wrap="square" rtlCol="0">
            <a:spAutoFit/>
          </a:bodyPr>
          <a:lstStyle/>
          <a:p>
            <a:pPr algn="ctr"/>
            <a:r>
              <a:rPr lang="vi-VN" dirty="0"/>
              <a:t>Phải làm gì?</a:t>
            </a:r>
          </a:p>
        </p:txBody>
      </p:sp>
      <p:sp>
        <p:nvSpPr>
          <p:cNvPr id="9" name="Down Arrow 8">
            <a:extLst>
              <a:ext uri="{FF2B5EF4-FFF2-40B4-BE49-F238E27FC236}">
                <a16:creationId xmlns:a16="http://schemas.microsoft.com/office/drawing/2014/main" id="{A811CB88-401C-BF4A-B69A-9EB6266AFE4B}"/>
              </a:ext>
            </a:extLst>
          </p:cNvPr>
          <p:cNvSpPr/>
          <p:nvPr/>
        </p:nvSpPr>
        <p:spPr>
          <a:xfrm>
            <a:off x="3657600" y="4323796"/>
            <a:ext cx="152400" cy="2301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Down Arrow 11">
            <a:extLst>
              <a:ext uri="{FF2B5EF4-FFF2-40B4-BE49-F238E27FC236}">
                <a16:creationId xmlns:a16="http://schemas.microsoft.com/office/drawing/2014/main" id="{5A4FBE27-CD65-A643-A60E-C497801E4DC3}"/>
              </a:ext>
            </a:extLst>
          </p:cNvPr>
          <p:cNvSpPr/>
          <p:nvPr/>
        </p:nvSpPr>
        <p:spPr>
          <a:xfrm>
            <a:off x="3657600" y="4923236"/>
            <a:ext cx="152400" cy="2301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Down Arrow 12">
            <a:extLst>
              <a:ext uri="{FF2B5EF4-FFF2-40B4-BE49-F238E27FC236}">
                <a16:creationId xmlns:a16="http://schemas.microsoft.com/office/drawing/2014/main" id="{7CDA4239-1177-D845-9213-1F286E1AF5D4}"/>
              </a:ext>
            </a:extLst>
          </p:cNvPr>
          <p:cNvSpPr/>
          <p:nvPr/>
        </p:nvSpPr>
        <p:spPr>
          <a:xfrm>
            <a:off x="3657600" y="5600146"/>
            <a:ext cx="152400" cy="2301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9">
            <a:extLst>
              <a:ext uri="{FF2B5EF4-FFF2-40B4-BE49-F238E27FC236}">
                <a16:creationId xmlns:a16="http://schemas.microsoft.com/office/drawing/2014/main" id="{2D302207-C2D6-174F-A247-AAFA9F696D17}"/>
              </a:ext>
            </a:extLst>
          </p:cNvPr>
          <p:cNvSpPr/>
          <p:nvPr/>
        </p:nvSpPr>
        <p:spPr>
          <a:xfrm>
            <a:off x="525325" y="6028555"/>
            <a:ext cx="1951175" cy="496931"/>
          </a:xfrm>
          <a:prstGeom prst="rect">
            <a:avLst/>
          </a:prstGeom>
        </p:spPr>
        <p:txBody>
          <a:bodyPr wrap="none">
            <a:spAutoFit/>
          </a:bodyPr>
          <a:lstStyle/>
          <a:p>
            <a:pPr>
              <a:lnSpc>
                <a:spcPct val="150000"/>
              </a:lnSpc>
            </a:pPr>
            <a:r>
              <a:rPr lang="en-US" sz="2000" b="1" dirty="0">
                <a:latin typeface="Arial" charset="0"/>
                <a:ea typeface="Arial" charset="0"/>
                <a:cs typeface="Arial" charset="0"/>
              </a:rPr>
              <a:t>B3: </a:t>
            </a:r>
            <a:r>
              <a:rPr lang="en-US" sz="2000" b="1" dirty="0" err="1">
                <a:latin typeface="Arial" charset="0"/>
                <a:ea typeface="Arial" charset="0"/>
                <a:cs typeface="Arial" charset="0"/>
              </a:rPr>
              <a:t>Lập</a:t>
            </a:r>
            <a:r>
              <a:rPr lang="en-US" sz="2000" b="1" dirty="0">
                <a:latin typeface="Arial" charset="0"/>
                <a:ea typeface="Arial" charset="0"/>
                <a:cs typeface="Arial" charset="0"/>
              </a:rPr>
              <a:t> </a:t>
            </a:r>
            <a:r>
              <a:rPr lang="en-US" sz="2000" b="1" dirty="0" err="1">
                <a:latin typeface="Arial" charset="0"/>
                <a:ea typeface="Arial" charset="0"/>
                <a:cs typeface="Arial" charset="0"/>
              </a:rPr>
              <a:t>dàn</a:t>
            </a:r>
            <a:r>
              <a:rPr lang="en-US" sz="2000" b="1" dirty="0">
                <a:latin typeface="Arial" charset="0"/>
                <a:ea typeface="Arial" charset="0"/>
                <a:cs typeface="Arial" charset="0"/>
              </a:rPr>
              <a:t> </a:t>
            </a:r>
            <a:r>
              <a:rPr lang="en-US" sz="2000" b="1" dirty="0" err="1">
                <a:latin typeface="Arial" charset="0"/>
                <a:ea typeface="Arial" charset="0"/>
                <a:cs typeface="Arial" charset="0"/>
              </a:rPr>
              <a:t>ý</a:t>
            </a:r>
            <a:r>
              <a:rPr lang="en-US" sz="2000" b="1" dirty="0">
                <a:latin typeface="Arial" charset="0"/>
                <a:ea typeface="Arial" charset="0"/>
                <a:cs typeface="Arial" charset="0"/>
              </a:rPr>
              <a:t>:</a:t>
            </a:r>
          </a:p>
        </p:txBody>
      </p:sp>
    </p:spTree>
    <p:custDataLst>
      <p:tags r:id="rId1"/>
    </p:custDataLst>
    <p:extLst>
      <p:ext uri="{BB962C8B-B14F-4D97-AF65-F5344CB8AC3E}">
        <p14:creationId xmlns:p14="http://schemas.microsoft.com/office/powerpoint/2010/main" val="3144061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dissolve">
                                      <p:cBhvr>
                                        <p:cTn id="7" dur="500"/>
                                        <p:tgtEl>
                                          <p:spTgt spid="5">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dissolve">
                                      <p:cBhvr>
                                        <p:cTn id="10" dur="500"/>
                                        <p:tgtEl>
                                          <p:spTgt spid="5">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heckerboard(across)">
                                      <p:cBhvr>
                                        <p:cTn id="18" dur="500"/>
                                        <p:tgtEl>
                                          <p:spTgt spid="3"/>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heckerboard(across)">
                                      <p:cBhvr>
                                        <p:cTn id="21" dur="500"/>
                                        <p:tgtEl>
                                          <p:spTgt spid="4"/>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heckerboard(across)">
                                      <p:cBhvr>
                                        <p:cTn id="30" dur="500"/>
                                        <p:tgtEl>
                                          <p:spTgt spid="12"/>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heckerboard(across)">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dissolve">
                                      <p:cBhvr>
                                        <p:cTn id="38"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P spid="9"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17947" y="396689"/>
            <a:ext cx="6477001" cy="1034282"/>
          </a:xfrm>
          <a:prstGeom prst="roundRect">
            <a:avLst/>
          </a:prstGeom>
          <a:solidFill>
            <a:srgbClr val="005C2C">
              <a:alpha val="8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b="1" dirty="0"/>
          </a:p>
          <a:p>
            <a:pPr algn="ctr"/>
            <a:r>
              <a:rPr lang="vi-VN" sz="2000" b="1" dirty="0"/>
              <a:t>MỞ ĐOẠN (1-2c)</a:t>
            </a:r>
          </a:p>
          <a:p>
            <a:pPr algn="ctr"/>
            <a:r>
              <a:rPr lang="vi-VN" sz="2000" b="1" dirty="0"/>
              <a:t>Nêu vấn đề và khẳng định quan điểm </a:t>
            </a:r>
          </a:p>
          <a:p>
            <a:pPr algn="ctr"/>
            <a:r>
              <a:rPr lang="vi-VN" sz="2000" b="1" dirty="0"/>
              <a:t>về vấn đề nghị luận</a:t>
            </a:r>
            <a:endParaRPr lang="en-US" sz="2000" b="1" dirty="0"/>
          </a:p>
          <a:p>
            <a:pPr algn="ctr"/>
            <a:endParaRPr lang="en-US" sz="2000" b="1" dirty="0"/>
          </a:p>
        </p:txBody>
      </p:sp>
      <p:sp>
        <p:nvSpPr>
          <p:cNvPr id="6" name="Rounded Rectangle 5"/>
          <p:cNvSpPr/>
          <p:nvPr/>
        </p:nvSpPr>
        <p:spPr>
          <a:xfrm>
            <a:off x="282250" y="2477417"/>
            <a:ext cx="1950098" cy="553617"/>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400" b="1" dirty="0">
                <a:solidFill>
                  <a:schemeClr val="tx1"/>
                </a:solidFill>
              </a:rPr>
              <a:t>GIẢI THÍCH VẤN ĐỀ</a:t>
            </a:r>
            <a:endParaRPr lang="en-US" sz="1400" b="1" dirty="0">
              <a:solidFill>
                <a:schemeClr val="tx1"/>
              </a:solidFill>
            </a:endParaRPr>
          </a:p>
        </p:txBody>
      </p:sp>
      <p:sp>
        <p:nvSpPr>
          <p:cNvPr id="7" name="Rounded Rectangle 6"/>
          <p:cNvSpPr/>
          <p:nvPr/>
        </p:nvSpPr>
        <p:spPr>
          <a:xfrm>
            <a:off x="2460948" y="2454090"/>
            <a:ext cx="6203302" cy="553617"/>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400" b="1" dirty="0">
                <a:solidFill>
                  <a:schemeClr val="tx1"/>
                </a:solidFill>
              </a:rPr>
              <a:t>BÀN LUẬN VỀ VẤN ĐỀ</a:t>
            </a:r>
            <a:endParaRPr lang="en-US" sz="1400" b="1" dirty="0">
              <a:solidFill>
                <a:schemeClr val="tx1"/>
              </a:solidFill>
            </a:endParaRPr>
          </a:p>
        </p:txBody>
      </p:sp>
      <p:sp>
        <p:nvSpPr>
          <p:cNvPr id="9" name="Rounded Rectangle 8"/>
          <p:cNvSpPr/>
          <p:nvPr/>
        </p:nvSpPr>
        <p:spPr>
          <a:xfrm>
            <a:off x="434650" y="3329386"/>
            <a:ext cx="1371600" cy="1547323"/>
          </a:xfrm>
          <a:prstGeom prst="roundRect">
            <a:avLst/>
          </a:prstGeom>
          <a:solidFill>
            <a:srgbClr val="FFC8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rPr>
              <a:t>Giải thích </a:t>
            </a:r>
            <a:r>
              <a:rPr lang="vi-VN" dirty="0">
                <a:solidFill>
                  <a:schemeClr val="tx1"/>
                </a:solidFill>
              </a:rPr>
              <a:t>ngắn gọn</a:t>
            </a:r>
          </a:p>
          <a:p>
            <a:pPr algn="ctr"/>
            <a:r>
              <a:rPr lang="vi-VN" dirty="0">
                <a:solidFill>
                  <a:schemeClr val="tx1"/>
                </a:solidFill>
              </a:rPr>
              <a:t>(1-2c)</a:t>
            </a:r>
          </a:p>
          <a:p>
            <a:pPr algn="ctr"/>
            <a:r>
              <a:rPr lang="vi-VN" dirty="0">
                <a:solidFill>
                  <a:srgbClr val="FF0000"/>
                </a:solidFill>
              </a:rPr>
              <a:t>(Là gì?)</a:t>
            </a:r>
          </a:p>
          <a:p>
            <a:pPr algn="ctr"/>
            <a:endParaRPr lang="en-US" dirty="0">
              <a:solidFill>
                <a:schemeClr val="tx1"/>
              </a:solidFill>
            </a:endParaRPr>
          </a:p>
        </p:txBody>
      </p:sp>
      <p:sp>
        <p:nvSpPr>
          <p:cNvPr id="11" name="Rounded Rectangle 10"/>
          <p:cNvSpPr/>
          <p:nvPr/>
        </p:nvSpPr>
        <p:spPr>
          <a:xfrm>
            <a:off x="5593702" y="3352801"/>
            <a:ext cx="1492898" cy="1547323"/>
          </a:xfrm>
          <a:prstGeom prst="roundRect">
            <a:avLst/>
          </a:prstGeom>
          <a:solidFill>
            <a:srgbClr val="FFC8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rPr>
              <a:t>Biểu hiện</a:t>
            </a:r>
          </a:p>
          <a:p>
            <a:pPr algn="ctr"/>
            <a:r>
              <a:rPr lang="vi-VN" dirty="0">
                <a:solidFill>
                  <a:schemeClr val="tx1"/>
                </a:solidFill>
              </a:rPr>
              <a:t>(3 dẫn chứng</a:t>
            </a:r>
          </a:p>
          <a:p>
            <a:pPr algn="ctr"/>
            <a:r>
              <a:rPr lang="vi-VN" dirty="0">
                <a:solidFill>
                  <a:schemeClr val="tx1"/>
                </a:solidFill>
              </a:rPr>
              <a:t> 3- 4 c)  </a:t>
            </a:r>
          </a:p>
          <a:p>
            <a:pPr algn="ctr"/>
            <a:r>
              <a:rPr lang="vi-VN" dirty="0">
                <a:solidFill>
                  <a:srgbClr val="FF0000"/>
                </a:solidFill>
              </a:rPr>
              <a:t>(Như thế nào?)</a:t>
            </a:r>
            <a:endParaRPr lang="en-US" dirty="0">
              <a:solidFill>
                <a:srgbClr val="FF0000"/>
              </a:solidFill>
            </a:endParaRPr>
          </a:p>
        </p:txBody>
      </p:sp>
      <p:sp>
        <p:nvSpPr>
          <p:cNvPr id="12" name="Rounded Rectangle 11"/>
          <p:cNvSpPr/>
          <p:nvPr/>
        </p:nvSpPr>
        <p:spPr>
          <a:xfrm>
            <a:off x="7162800" y="3352800"/>
            <a:ext cx="1501450" cy="1547323"/>
          </a:xfrm>
          <a:prstGeom prst="roundRect">
            <a:avLst/>
          </a:prstGeom>
          <a:solidFill>
            <a:srgbClr val="FFC8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rPr>
              <a:t>Lật ngược vấn đề, bàn luận mở rộng</a:t>
            </a:r>
          </a:p>
          <a:p>
            <a:pPr algn="ctr"/>
            <a:r>
              <a:rPr lang="vi-VN" dirty="0">
                <a:solidFill>
                  <a:schemeClr val="tx1"/>
                </a:solidFill>
              </a:rPr>
              <a:t>(1-2c)</a:t>
            </a:r>
          </a:p>
        </p:txBody>
      </p:sp>
      <p:sp>
        <p:nvSpPr>
          <p:cNvPr id="13" name="Rounded Rectangle 12"/>
          <p:cNvSpPr/>
          <p:nvPr/>
        </p:nvSpPr>
        <p:spPr>
          <a:xfrm>
            <a:off x="3665726" y="3352800"/>
            <a:ext cx="1821799" cy="1547323"/>
          </a:xfrm>
          <a:prstGeom prst="roundRect">
            <a:avLst/>
          </a:prstGeom>
          <a:solidFill>
            <a:srgbClr val="FFC88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b="1" dirty="0">
              <a:solidFill>
                <a:schemeClr val="tx1"/>
              </a:solidFill>
            </a:endParaRPr>
          </a:p>
          <a:p>
            <a:pPr algn="ctr"/>
            <a:r>
              <a:rPr lang="vi-VN" sz="1400" b="1" dirty="0">
                <a:solidFill>
                  <a:srgbClr val="FF0000"/>
                </a:solidFill>
              </a:rPr>
              <a:t>Ý nghĩa/ tác hại</a:t>
            </a:r>
          </a:p>
          <a:p>
            <a:pPr algn="ctr"/>
            <a:r>
              <a:rPr lang="vi-VN" dirty="0">
                <a:solidFill>
                  <a:srgbClr val="FF0000"/>
                </a:solidFill>
              </a:rPr>
              <a:t>(4-6c)</a:t>
            </a:r>
          </a:p>
          <a:p>
            <a:pPr algn="ctr"/>
            <a:r>
              <a:rPr lang="vi-VN" sz="1200" dirty="0">
                <a:solidFill>
                  <a:schemeClr val="tx1"/>
                </a:solidFill>
              </a:rPr>
              <a:t>(với cá nhân-gia đình- xã hội)</a:t>
            </a:r>
          </a:p>
          <a:p>
            <a:pPr algn="ctr"/>
            <a:r>
              <a:rPr lang="vi-VN" sz="1200" dirty="0">
                <a:solidFill>
                  <a:schemeClr val="tx1"/>
                </a:solidFill>
              </a:rPr>
              <a:t>(trước mắt- lâu dài</a:t>
            </a:r>
            <a:r>
              <a:rPr lang="vi-VN" sz="1200" dirty="0" smtClean="0">
                <a:solidFill>
                  <a:schemeClr val="tx1"/>
                </a:solidFill>
              </a:rPr>
              <a:t>)</a:t>
            </a:r>
            <a:endParaRPr lang="en-US" sz="1200" dirty="0" smtClean="0">
              <a:solidFill>
                <a:schemeClr val="tx1"/>
              </a:solidFill>
            </a:endParaRPr>
          </a:p>
          <a:p>
            <a:pPr algn="ctr"/>
            <a:r>
              <a:rPr lang="vi-VN" sz="1200" dirty="0">
                <a:solidFill>
                  <a:srgbClr val="FF0000"/>
                </a:solidFill>
              </a:rPr>
              <a:t>(Vì sao?)</a:t>
            </a:r>
            <a:endParaRPr lang="en-US" sz="1200" dirty="0">
              <a:solidFill>
                <a:srgbClr val="FF0000"/>
              </a:solidFill>
            </a:endParaRPr>
          </a:p>
          <a:p>
            <a:pPr algn="ctr"/>
            <a:endParaRPr lang="vi-VN" sz="1200" dirty="0">
              <a:solidFill>
                <a:schemeClr val="tx1"/>
              </a:solidFill>
            </a:endParaRPr>
          </a:p>
          <a:p>
            <a:pPr algn="ctr"/>
            <a:endParaRPr lang="en-US" dirty="0">
              <a:solidFill>
                <a:schemeClr val="tx1"/>
              </a:solidFill>
            </a:endParaRPr>
          </a:p>
        </p:txBody>
      </p:sp>
      <p:sp>
        <p:nvSpPr>
          <p:cNvPr id="14" name="Rounded Rectangle 13"/>
          <p:cNvSpPr/>
          <p:nvPr/>
        </p:nvSpPr>
        <p:spPr>
          <a:xfrm>
            <a:off x="1231613" y="5450768"/>
            <a:ext cx="6760053" cy="1407232"/>
          </a:xfrm>
          <a:prstGeom prst="roundRect">
            <a:avLst/>
          </a:prstGeom>
          <a:solidFill>
            <a:srgbClr val="005C2C">
              <a:alpha val="8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200" b="1" dirty="0"/>
          </a:p>
          <a:p>
            <a:pPr algn="ctr"/>
            <a:r>
              <a:rPr lang="vi-VN" sz="2200" b="1" dirty="0"/>
              <a:t>KẾT ĐOẠN (2c)</a:t>
            </a:r>
          </a:p>
          <a:p>
            <a:pPr algn="ctr"/>
            <a:r>
              <a:rPr lang="vi-VN" sz="2200" b="1" dirty="0"/>
              <a:t>-Khẳng định quan điểm về vấn đề nghị luận</a:t>
            </a:r>
          </a:p>
          <a:p>
            <a:pPr algn="ctr"/>
            <a:r>
              <a:rPr lang="en-US" sz="2200" b="1" dirty="0"/>
              <a:t>-</a:t>
            </a:r>
            <a:r>
              <a:rPr lang="en-US" sz="2200" b="1" dirty="0" err="1"/>
              <a:t>Liên</a:t>
            </a:r>
            <a:r>
              <a:rPr lang="en-US" sz="2200" b="1" dirty="0"/>
              <a:t> </a:t>
            </a:r>
            <a:r>
              <a:rPr lang="en-US" sz="2200" b="1" dirty="0" err="1"/>
              <a:t>hệ</a:t>
            </a:r>
            <a:r>
              <a:rPr lang="en-US" sz="2200" b="1" dirty="0"/>
              <a:t> </a:t>
            </a:r>
            <a:r>
              <a:rPr lang="en-US" sz="2200" b="1" dirty="0" err="1"/>
              <a:t>bản</a:t>
            </a:r>
            <a:r>
              <a:rPr lang="en-US" sz="2200" b="1" dirty="0"/>
              <a:t> </a:t>
            </a:r>
            <a:r>
              <a:rPr lang="en-US" sz="2200" b="1" dirty="0" err="1"/>
              <a:t>thân</a:t>
            </a:r>
            <a:r>
              <a:rPr lang="en-US" sz="2200" b="1" dirty="0"/>
              <a:t> </a:t>
            </a:r>
            <a:r>
              <a:rPr lang="en-US" sz="2200" b="1" dirty="0" err="1"/>
              <a:t>rút</a:t>
            </a:r>
            <a:r>
              <a:rPr lang="en-US" sz="2200" b="1" dirty="0"/>
              <a:t> </a:t>
            </a:r>
            <a:r>
              <a:rPr lang="en-US" sz="2200" b="1" dirty="0" err="1"/>
              <a:t>ra</a:t>
            </a:r>
            <a:r>
              <a:rPr lang="en-US" sz="2200" b="1" dirty="0"/>
              <a:t> </a:t>
            </a:r>
            <a:r>
              <a:rPr lang="en-US" sz="2200" b="1" dirty="0" err="1"/>
              <a:t>bài</a:t>
            </a:r>
            <a:r>
              <a:rPr lang="en-US" sz="2200" b="1" dirty="0"/>
              <a:t> </a:t>
            </a:r>
            <a:r>
              <a:rPr lang="en-US" sz="2200" b="1" dirty="0" err="1"/>
              <a:t>học</a:t>
            </a:r>
            <a:r>
              <a:rPr lang="en-US" sz="2200" b="1" dirty="0"/>
              <a:t> (</a:t>
            </a:r>
            <a:r>
              <a:rPr lang="en-US" sz="2200" b="1" dirty="0" err="1"/>
              <a:t>nhận</a:t>
            </a:r>
            <a:r>
              <a:rPr lang="en-US" sz="2200" b="1" dirty="0"/>
              <a:t> </a:t>
            </a:r>
            <a:r>
              <a:rPr lang="en-US" sz="2200" b="1" dirty="0" err="1"/>
              <a:t>thức</a:t>
            </a:r>
            <a:r>
              <a:rPr lang="en-US" sz="2200" b="1" dirty="0"/>
              <a:t> + </a:t>
            </a:r>
            <a:r>
              <a:rPr lang="en-US" sz="2200" b="1" dirty="0" err="1"/>
              <a:t>hành</a:t>
            </a:r>
            <a:r>
              <a:rPr lang="en-US" sz="2200" b="1" dirty="0"/>
              <a:t> </a:t>
            </a:r>
            <a:r>
              <a:rPr lang="en-US" sz="2200" b="1" dirty="0" err="1"/>
              <a:t>động</a:t>
            </a:r>
            <a:r>
              <a:rPr lang="en-US" sz="2200" b="1" dirty="0"/>
              <a:t>)  </a:t>
            </a:r>
            <a:r>
              <a:rPr lang="en-US" sz="2200" b="1" dirty="0">
                <a:solidFill>
                  <a:srgbClr val="FFFF00"/>
                </a:solidFill>
              </a:rPr>
              <a:t>( </a:t>
            </a:r>
            <a:r>
              <a:rPr lang="en-US" sz="2200" b="1" dirty="0" err="1">
                <a:solidFill>
                  <a:srgbClr val="FFFF00"/>
                </a:solidFill>
              </a:rPr>
              <a:t>hiểu</a:t>
            </a:r>
            <a:r>
              <a:rPr lang="en-US" sz="2200" b="1" dirty="0">
                <a:solidFill>
                  <a:srgbClr val="FFFF00"/>
                </a:solidFill>
              </a:rPr>
              <a:t> </a:t>
            </a:r>
            <a:r>
              <a:rPr lang="en-US" sz="2200" b="1" dirty="0">
                <a:solidFill>
                  <a:srgbClr val="FFFF00"/>
                </a:solidFill>
                <a:sym typeface="Wingdings" pitchFamily="2" charset="2"/>
              </a:rPr>
              <a:t> </a:t>
            </a:r>
            <a:r>
              <a:rPr lang="en-US" sz="2200" b="1" dirty="0" err="1">
                <a:solidFill>
                  <a:srgbClr val="FFFF00"/>
                </a:solidFill>
                <a:sym typeface="Wingdings" pitchFamily="2" charset="2"/>
              </a:rPr>
              <a:t>l</a:t>
            </a:r>
            <a:r>
              <a:rPr lang="en-US" sz="2200" b="1" dirty="0" err="1">
                <a:solidFill>
                  <a:srgbClr val="FFFF00"/>
                </a:solidFill>
              </a:rPr>
              <a:t>àm</a:t>
            </a:r>
            <a:r>
              <a:rPr lang="en-US" sz="2200" b="1" dirty="0">
                <a:solidFill>
                  <a:srgbClr val="FFFF00"/>
                </a:solidFill>
              </a:rPr>
              <a:t> </a:t>
            </a:r>
            <a:r>
              <a:rPr lang="en-US" sz="2200" b="1" dirty="0" err="1">
                <a:solidFill>
                  <a:srgbClr val="FFFF00"/>
                </a:solidFill>
              </a:rPr>
              <a:t>gì</a:t>
            </a:r>
            <a:r>
              <a:rPr lang="en-US" sz="2200" b="1" dirty="0">
                <a:solidFill>
                  <a:srgbClr val="FFFF00"/>
                </a:solidFill>
              </a:rPr>
              <a:t>?)</a:t>
            </a:r>
          </a:p>
          <a:p>
            <a:pPr algn="ctr"/>
            <a:endParaRPr lang="en-US" sz="2000" b="1" dirty="0"/>
          </a:p>
        </p:txBody>
      </p:sp>
      <p:sp>
        <p:nvSpPr>
          <p:cNvPr id="17" name="Down Arrow 16"/>
          <p:cNvSpPr/>
          <p:nvPr/>
        </p:nvSpPr>
        <p:spPr>
          <a:xfrm>
            <a:off x="4473250" y="1531138"/>
            <a:ext cx="228600" cy="244929"/>
          </a:xfrm>
          <a:prstGeom prst="downArrow">
            <a:avLst/>
          </a:prstGeom>
          <a:solidFill>
            <a:schemeClr val="accent6">
              <a:lumMod val="75000"/>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4473250" y="2233265"/>
            <a:ext cx="228600" cy="220824"/>
          </a:xfrm>
          <a:prstGeom prst="downArrow">
            <a:avLst/>
          </a:prstGeom>
          <a:solidFill>
            <a:schemeClr val="accent6">
              <a:lumMod val="75000"/>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Bent-Up Arrow 18"/>
          <p:cNvSpPr/>
          <p:nvPr/>
        </p:nvSpPr>
        <p:spPr>
          <a:xfrm rot="10800000">
            <a:off x="1044250" y="1988334"/>
            <a:ext cx="1416698" cy="465753"/>
          </a:xfrm>
          <a:prstGeom prst="bentUp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Bent-Up Arrow 19"/>
          <p:cNvSpPr/>
          <p:nvPr/>
        </p:nvSpPr>
        <p:spPr>
          <a:xfrm rot="10800000" flipH="1">
            <a:off x="6651948" y="1964229"/>
            <a:ext cx="1326502" cy="465753"/>
          </a:xfrm>
          <a:prstGeom prst="bentUp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a:off x="1044250" y="3049823"/>
            <a:ext cx="228602" cy="25558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Down Arrow 21"/>
          <p:cNvSpPr/>
          <p:nvPr/>
        </p:nvSpPr>
        <p:spPr>
          <a:xfrm>
            <a:off x="7749851" y="3049823"/>
            <a:ext cx="228602" cy="25558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3" name="Down Arrow 22"/>
          <p:cNvSpPr/>
          <p:nvPr/>
        </p:nvSpPr>
        <p:spPr>
          <a:xfrm>
            <a:off x="2942255" y="3038159"/>
            <a:ext cx="228602" cy="25558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 name="Down Arrow 23"/>
          <p:cNvSpPr/>
          <p:nvPr/>
        </p:nvSpPr>
        <p:spPr>
          <a:xfrm>
            <a:off x="4435151" y="3027501"/>
            <a:ext cx="228602" cy="25558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 name="Down Arrow 24"/>
          <p:cNvSpPr/>
          <p:nvPr/>
        </p:nvSpPr>
        <p:spPr>
          <a:xfrm>
            <a:off x="6256955" y="3027501"/>
            <a:ext cx="228602" cy="25558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Bent-Up Arrow 25"/>
          <p:cNvSpPr/>
          <p:nvPr/>
        </p:nvSpPr>
        <p:spPr>
          <a:xfrm rot="16200000" flipH="1">
            <a:off x="7905115" y="5016958"/>
            <a:ext cx="683958" cy="510853"/>
          </a:xfrm>
          <a:prstGeom prst="bentUpArrow">
            <a:avLst>
              <a:gd name="adj1" fmla="val 13438"/>
              <a:gd name="adj2" fmla="val 14160"/>
              <a:gd name="adj3" fmla="val 25000"/>
            </a:avLst>
          </a:prstGeom>
          <a:solidFill>
            <a:schemeClr val="accent6">
              <a:lumMod val="75000"/>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Bent-Up Arrow 26"/>
          <p:cNvSpPr/>
          <p:nvPr/>
        </p:nvSpPr>
        <p:spPr>
          <a:xfrm rot="16200000" flipH="1" flipV="1">
            <a:off x="593192" y="4962593"/>
            <a:ext cx="658339" cy="533400"/>
          </a:xfrm>
          <a:prstGeom prst="bentUpArrow">
            <a:avLst>
              <a:gd name="adj1" fmla="val 13438"/>
              <a:gd name="adj2" fmla="val 14160"/>
              <a:gd name="adj3" fmla="val 25000"/>
            </a:avLst>
          </a:prstGeom>
          <a:solidFill>
            <a:schemeClr val="accent6">
              <a:lumMod val="75000"/>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wn Arrow 27"/>
          <p:cNvSpPr/>
          <p:nvPr/>
        </p:nvSpPr>
        <p:spPr>
          <a:xfrm>
            <a:off x="4412602" y="4916711"/>
            <a:ext cx="273696" cy="233266"/>
          </a:xfrm>
          <a:prstGeom prst="downArrow">
            <a:avLst/>
          </a:prstGeom>
          <a:solidFill>
            <a:schemeClr val="accent6">
              <a:lumMod val="75000"/>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2460948" y="1776065"/>
            <a:ext cx="4191000" cy="4572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THÂN ĐOẠN (10-12c)</a:t>
            </a:r>
            <a:endParaRPr lang="en-US" b="1" dirty="0"/>
          </a:p>
        </p:txBody>
      </p:sp>
      <p:sp>
        <p:nvSpPr>
          <p:cNvPr id="30" name="Down Arrow 29"/>
          <p:cNvSpPr/>
          <p:nvPr/>
        </p:nvSpPr>
        <p:spPr>
          <a:xfrm>
            <a:off x="5882951" y="4902324"/>
            <a:ext cx="273696" cy="233266"/>
          </a:xfrm>
          <a:prstGeom prst="downArrow">
            <a:avLst/>
          </a:prstGeom>
          <a:solidFill>
            <a:schemeClr val="accent6">
              <a:lumMod val="75000"/>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wn Arrow 30"/>
          <p:cNvSpPr/>
          <p:nvPr/>
        </p:nvSpPr>
        <p:spPr>
          <a:xfrm>
            <a:off x="2983465" y="4911656"/>
            <a:ext cx="273696" cy="233266"/>
          </a:xfrm>
          <a:prstGeom prst="downArrow">
            <a:avLst/>
          </a:prstGeom>
          <a:solidFill>
            <a:schemeClr val="accent6">
              <a:lumMod val="75000"/>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4C3FD61F-3936-004D-8A4C-A1D58EA81D1C}"/>
              </a:ext>
            </a:extLst>
          </p:cNvPr>
          <p:cNvSpPr/>
          <p:nvPr/>
        </p:nvSpPr>
        <p:spPr>
          <a:xfrm>
            <a:off x="2254119" y="3329385"/>
            <a:ext cx="1326502" cy="1547323"/>
          </a:xfrm>
          <a:prstGeom prst="roundRect">
            <a:avLst/>
          </a:prstGeom>
          <a:solidFill>
            <a:srgbClr val="FFC8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rgbClr val="FF0000"/>
                </a:solidFill>
              </a:rPr>
              <a:t>(</a:t>
            </a:r>
            <a:r>
              <a:rPr lang="vi-VN" dirty="0">
                <a:solidFill>
                  <a:srgbClr val="FF0000"/>
                </a:solidFill>
              </a:rPr>
              <a:t>Vì sao</a:t>
            </a:r>
            <a:r>
              <a:rPr lang="vi-VN" dirty="0" smtClean="0">
                <a:solidFill>
                  <a:srgbClr val="FF0000"/>
                </a:solidFill>
              </a:rPr>
              <a:t>?)</a:t>
            </a:r>
            <a:endParaRPr lang="en-US" dirty="0" smtClean="0">
              <a:solidFill>
                <a:srgbClr val="FF0000"/>
              </a:solidFill>
            </a:endParaRPr>
          </a:p>
          <a:p>
            <a:pPr algn="ctr"/>
            <a:r>
              <a:rPr lang="en-US" dirty="0" smtClean="0">
                <a:solidFill>
                  <a:srgbClr val="FF0000"/>
                </a:solidFill>
              </a:rPr>
              <a:t>(2-3c)</a:t>
            </a:r>
            <a:endParaRPr lang="vi-VN" dirty="0">
              <a:solidFill>
                <a:srgbClr val="FF0000"/>
              </a:solidFill>
            </a:endParaRPr>
          </a:p>
        </p:txBody>
      </p:sp>
    </p:spTree>
    <p:custDataLst>
      <p:tags r:id="rId1"/>
    </p:custDataLst>
    <p:extLst>
      <p:ext uri="{BB962C8B-B14F-4D97-AF65-F5344CB8AC3E}">
        <p14:creationId xmlns:p14="http://schemas.microsoft.com/office/powerpoint/2010/main" val="105817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dissolv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dissolve">
                                      <p:cBhvr>
                                        <p:cTn id="20" dur="500"/>
                                        <p:tgtEl>
                                          <p:spTgt spid="19"/>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dissolve">
                                      <p:cBhvr>
                                        <p:cTn id="28" dur="500"/>
                                        <p:tgtEl>
                                          <p:spTgt spid="18"/>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dissolve">
                                      <p:cBhvr>
                                        <p:cTn id="31" dur="500"/>
                                        <p:tgtEl>
                                          <p:spTgt spid="20"/>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dissolv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linds(horizontal)">
                                      <p:cBhvr>
                                        <p:cTn id="39" dur="500"/>
                                        <p:tgtEl>
                                          <p:spTgt spid="21"/>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checkerboard(across)">
                                      <p:cBhvr>
                                        <p:cTn id="47" dur="500"/>
                                        <p:tgtEl>
                                          <p:spTgt spid="23"/>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checkerboard(across)">
                                      <p:cBhvr>
                                        <p:cTn id="50" dur="5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checkerboard(across)">
                                      <p:cBhvr>
                                        <p:cTn id="55" dur="500"/>
                                        <p:tgtEl>
                                          <p:spTgt spid="24"/>
                                        </p:tgtEl>
                                      </p:cBhvr>
                                    </p:animEffect>
                                  </p:childTnLst>
                                </p:cTn>
                              </p:par>
                              <p:par>
                                <p:cTn id="56" presetID="5" presetClass="entr" presetSubtype="1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checkerboard(across)">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checkerboard(across)">
                                      <p:cBhvr>
                                        <p:cTn id="63" dur="500"/>
                                        <p:tgtEl>
                                          <p:spTgt spid="25"/>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checkerboard(across)">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checkerboard(across)">
                                      <p:cBhvr>
                                        <p:cTn id="71" dur="500"/>
                                        <p:tgtEl>
                                          <p:spTgt spid="22"/>
                                        </p:tgtEl>
                                      </p:cBhvr>
                                    </p:animEffect>
                                  </p:childTnLst>
                                </p:cTn>
                              </p:par>
                              <p:par>
                                <p:cTn id="72" presetID="5" presetClass="entr" presetSubtype="10"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checkerboard(across)">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checkerboard(across)">
                                      <p:cBhvr>
                                        <p:cTn id="79" dur="500"/>
                                        <p:tgtEl>
                                          <p:spTgt spid="31"/>
                                        </p:tgtEl>
                                      </p:cBhvr>
                                    </p:animEffect>
                                  </p:childTnLst>
                                </p:cTn>
                              </p:par>
                              <p:par>
                                <p:cTn id="80" presetID="5" presetClass="entr" presetSubtype="10" fill="hold" grpId="0" nodeType="with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checkerboard(across)">
                                      <p:cBhvr>
                                        <p:cTn id="82" dur="500"/>
                                        <p:tgtEl>
                                          <p:spTgt spid="28"/>
                                        </p:tgtEl>
                                      </p:cBhvr>
                                    </p:animEffect>
                                  </p:childTnLst>
                                </p:cTn>
                              </p:par>
                              <p:par>
                                <p:cTn id="83" presetID="5" presetClass="entr" presetSubtype="10" fill="hold" grpId="0" nodeType="with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checkerboard(across)">
                                      <p:cBhvr>
                                        <p:cTn id="85" dur="500"/>
                                        <p:tgtEl>
                                          <p:spTgt spid="30"/>
                                        </p:tgtEl>
                                      </p:cBhvr>
                                    </p:animEffect>
                                  </p:childTnLst>
                                </p:cTn>
                              </p:par>
                              <p:par>
                                <p:cTn id="86" presetID="5" presetClass="entr" presetSubtype="10" fill="hold" grpId="0"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checkerboard(across)">
                                      <p:cBhvr>
                                        <p:cTn id="88" dur="500"/>
                                        <p:tgtEl>
                                          <p:spTgt spid="27"/>
                                        </p:tgtEl>
                                      </p:cBhvr>
                                    </p:animEffect>
                                  </p:childTnLst>
                                </p:cTn>
                              </p:par>
                              <p:par>
                                <p:cTn id="89" presetID="5" presetClass="entr" presetSubtype="10"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checkerboard(across)">
                                      <p:cBhvr>
                                        <p:cTn id="91" dur="500"/>
                                        <p:tgtEl>
                                          <p:spTgt spid="26"/>
                                        </p:tgtEl>
                                      </p:cBhvr>
                                    </p:animEffect>
                                  </p:childTnLst>
                                </p:cTn>
                              </p:par>
                              <p:par>
                                <p:cTn id="92" presetID="5" presetClass="entr" presetSubtype="10" fill="hold" grpId="0" nodeType="withEffect">
                                  <p:stCondLst>
                                    <p:cond delay="0"/>
                                  </p:stCondLst>
                                  <p:childTnLst>
                                    <p:set>
                                      <p:cBhvr>
                                        <p:cTn id="93" dur="1" fill="hold">
                                          <p:stCondLst>
                                            <p:cond delay="0"/>
                                          </p:stCondLst>
                                        </p:cTn>
                                        <p:tgtEl>
                                          <p:spTgt spid="14"/>
                                        </p:tgtEl>
                                        <p:attrNameLst>
                                          <p:attrName>style.visibility</p:attrName>
                                        </p:attrNameLst>
                                      </p:cBhvr>
                                      <p:to>
                                        <p:strVal val="visible"/>
                                      </p:to>
                                    </p:set>
                                    <p:animEffect transition="in" filter="checkerboard(across)">
                                      <p:cBhvr>
                                        <p:cTn id="9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1" grpId="0" animBg="1"/>
      <p:bldP spid="12" grpId="0" animBg="1"/>
      <p:bldP spid="13" grpId="0" animBg="1"/>
      <p:bldP spid="14"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200" y="1600201"/>
            <a:ext cx="8229600"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200" b="1" dirty="0">
                <a:latin typeface="Arial" charset="0"/>
                <a:ea typeface="Arial" charset="0"/>
                <a:cs typeface="Arial" charset="0"/>
              </a:rPr>
              <a:t>2. </a:t>
            </a:r>
            <a:r>
              <a:rPr lang="en-US" sz="2200" b="1" dirty="0" err="1">
                <a:latin typeface="Arial" charset="0"/>
                <a:ea typeface="Arial" charset="0"/>
                <a:cs typeface="Arial" charset="0"/>
              </a:rPr>
              <a:t>Cách</a:t>
            </a:r>
            <a:r>
              <a:rPr lang="en-US" sz="2200" b="1" dirty="0">
                <a:latin typeface="Arial" charset="0"/>
                <a:ea typeface="Arial" charset="0"/>
                <a:cs typeface="Arial" charset="0"/>
              </a:rPr>
              <a:t> </a:t>
            </a:r>
            <a:r>
              <a:rPr lang="en-US" sz="2200" b="1" dirty="0" err="1">
                <a:latin typeface="Arial" charset="0"/>
                <a:ea typeface="Arial" charset="0"/>
                <a:cs typeface="Arial" charset="0"/>
              </a:rPr>
              <a:t>làm</a:t>
            </a:r>
            <a:r>
              <a:rPr lang="en-US" sz="2200" b="1" dirty="0">
                <a:latin typeface="Arial" charset="0"/>
                <a:ea typeface="Arial" charset="0"/>
                <a:cs typeface="Arial" charset="0"/>
              </a:rPr>
              <a:t> </a:t>
            </a:r>
            <a:r>
              <a:rPr lang="en-US" sz="2200" b="1" dirty="0" err="1">
                <a:latin typeface="Arial" charset="0"/>
                <a:ea typeface="Arial" charset="0"/>
                <a:cs typeface="Arial" charset="0"/>
              </a:rPr>
              <a:t>bài</a:t>
            </a:r>
            <a:endParaRPr lang="en-US" sz="2200" b="1" dirty="0">
              <a:latin typeface="Arial" charset="0"/>
              <a:ea typeface="Arial" charset="0"/>
              <a:cs typeface="Arial" charset="0"/>
            </a:endParaRPr>
          </a:p>
          <a:p>
            <a:pPr marL="0" indent="0">
              <a:buFont typeface="Arial" panose="020B0604020202020204" pitchFamily="34" charset="0"/>
              <a:buNone/>
            </a:pPr>
            <a:r>
              <a:rPr lang="en-US" sz="2200" b="1" dirty="0">
                <a:latin typeface="Arial" charset="0"/>
                <a:ea typeface="Arial" charset="0"/>
                <a:cs typeface="Arial" charset="0"/>
              </a:rPr>
              <a:t>    B1: Tìm </a:t>
            </a:r>
            <a:r>
              <a:rPr lang="en-US" sz="2200" b="1" dirty="0" err="1">
                <a:latin typeface="Arial" charset="0"/>
                <a:ea typeface="Arial" charset="0"/>
                <a:cs typeface="Arial" charset="0"/>
              </a:rPr>
              <a:t>hiểu</a:t>
            </a:r>
            <a:r>
              <a:rPr lang="en-US" sz="2200" b="1" dirty="0">
                <a:latin typeface="Arial" charset="0"/>
                <a:ea typeface="Arial" charset="0"/>
                <a:cs typeface="Arial" charset="0"/>
              </a:rPr>
              <a:t> </a:t>
            </a:r>
            <a:r>
              <a:rPr lang="en-US" sz="2200" b="1" dirty="0" err="1">
                <a:latin typeface="Arial" charset="0"/>
                <a:ea typeface="Arial" charset="0"/>
                <a:cs typeface="Arial" charset="0"/>
              </a:rPr>
              <a:t>đề</a:t>
            </a:r>
            <a:r>
              <a:rPr lang="en-US" sz="2200" b="1" dirty="0">
                <a:latin typeface="Arial" charset="0"/>
                <a:ea typeface="Arial" charset="0"/>
                <a:cs typeface="Arial" charset="0"/>
              </a:rPr>
              <a:t>  </a:t>
            </a:r>
          </a:p>
          <a:p>
            <a:pPr marL="0" indent="0">
              <a:buFont typeface="Arial" panose="020B0604020202020204" pitchFamily="34" charset="0"/>
              <a:buNone/>
            </a:pPr>
            <a:r>
              <a:rPr lang="en-US" sz="2200" b="1" dirty="0">
                <a:latin typeface="Arial" charset="0"/>
                <a:ea typeface="Arial" charset="0"/>
                <a:cs typeface="Arial" charset="0"/>
              </a:rPr>
              <a:t>    B2: Tìm </a:t>
            </a:r>
            <a:r>
              <a:rPr lang="en-US" sz="2200" b="1" dirty="0" err="1">
                <a:latin typeface="Arial" charset="0"/>
                <a:ea typeface="Arial" charset="0"/>
                <a:cs typeface="Arial" charset="0"/>
              </a:rPr>
              <a:t>ý</a:t>
            </a:r>
            <a:r>
              <a:rPr lang="en-US" sz="2200" b="1" dirty="0">
                <a:latin typeface="Arial" charset="0"/>
                <a:ea typeface="Arial" charset="0"/>
                <a:cs typeface="Arial" charset="0"/>
              </a:rPr>
              <a:t> </a:t>
            </a:r>
          </a:p>
          <a:p>
            <a:pPr marL="0" indent="0">
              <a:buFont typeface="Arial" panose="020B0604020202020204" pitchFamily="34" charset="0"/>
              <a:buNone/>
            </a:pPr>
            <a:r>
              <a:rPr lang="en-US" sz="2200" b="1" dirty="0">
                <a:latin typeface="Arial" charset="0"/>
                <a:ea typeface="Arial" charset="0"/>
                <a:cs typeface="Arial" charset="0"/>
              </a:rPr>
              <a:t>    B3: </a:t>
            </a:r>
            <a:r>
              <a:rPr lang="en-US" sz="2200" b="1" dirty="0" err="1">
                <a:latin typeface="Arial" charset="0"/>
                <a:ea typeface="Arial" charset="0"/>
                <a:cs typeface="Arial" charset="0"/>
              </a:rPr>
              <a:t>Lập</a:t>
            </a:r>
            <a:r>
              <a:rPr lang="en-US" sz="2200" b="1" dirty="0">
                <a:latin typeface="Arial" charset="0"/>
                <a:ea typeface="Arial" charset="0"/>
                <a:cs typeface="Arial" charset="0"/>
              </a:rPr>
              <a:t> </a:t>
            </a:r>
            <a:r>
              <a:rPr lang="en-US" sz="2200" b="1" dirty="0" err="1">
                <a:latin typeface="Arial" charset="0"/>
                <a:ea typeface="Arial" charset="0"/>
                <a:cs typeface="Arial" charset="0"/>
              </a:rPr>
              <a:t>dàn</a:t>
            </a:r>
            <a:r>
              <a:rPr lang="en-US" sz="2200" b="1" dirty="0">
                <a:latin typeface="Arial" charset="0"/>
                <a:ea typeface="Arial" charset="0"/>
                <a:cs typeface="Arial" charset="0"/>
              </a:rPr>
              <a:t> </a:t>
            </a:r>
            <a:r>
              <a:rPr lang="en-US" sz="2200" b="1" dirty="0" err="1">
                <a:latin typeface="Arial" charset="0"/>
                <a:ea typeface="Arial" charset="0"/>
                <a:cs typeface="Arial" charset="0"/>
              </a:rPr>
              <a:t>ý</a:t>
            </a:r>
            <a:endParaRPr lang="en-US" sz="2200" b="1" dirty="0">
              <a:latin typeface="Arial" charset="0"/>
              <a:ea typeface="Arial" charset="0"/>
              <a:cs typeface="Arial" charset="0"/>
            </a:endParaRPr>
          </a:p>
          <a:p>
            <a:pPr marL="0" indent="0">
              <a:buNone/>
            </a:pPr>
            <a:r>
              <a:rPr lang="en-US" sz="2200" b="1" dirty="0">
                <a:latin typeface="Arial" charset="0"/>
                <a:ea typeface="Arial" charset="0"/>
                <a:cs typeface="Arial" charset="0"/>
              </a:rPr>
              <a:t>    B4: </a:t>
            </a:r>
            <a:r>
              <a:rPr lang="en-US" sz="2200" b="1" dirty="0" err="1">
                <a:latin typeface="Arial" charset="0"/>
                <a:ea typeface="Arial" charset="0"/>
                <a:cs typeface="Arial" charset="0"/>
              </a:rPr>
              <a:t>Viết</a:t>
            </a:r>
            <a:r>
              <a:rPr lang="en-US" sz="2200" b="1" dirty="0">
                <a:latin typeface="Arial" charset="0"/>
                <a:ea typeface="Arial" charset="0"/>
                <a:cs typeface="Arial" charset="0"/>
              </a:rPr>
              <a:t> </a:t>
            </a:r>
            <a:r>
              <a:rPr lang="en-US" sz="2200" b="1" dirty="0" err="1">
                <a:latin typeface="Arial" charset="0"/>
                <a:ea typeface="Arial" charset="0"/>
                <a:cs typeface="Arial" charset="0"/>
              </a:rPr>
              <a:t>đoạn</a:t>
            </a:r>
            <a:r>
              <a:rPr lang="en-US" sz="2200" b="1" dirty="0">
                <a:latin typeface="Arial" charset="0"/>
                <a:ea typeface="Arial" charset="0"/>
                <a:cs typeface="Arial" charset="0"/>
              </a:rPr>
              <a:t> </a:t>
            </a:r>
            <a:r>
              <a:rPr lang="en-US" sz="2200" dirty="0">
                <a:latin typeface="Arial" charset="0"/>
                <a:ea typeface="Arial" charset="0"/>
                <a:cs typeface="Arial" charset="0"/>
              </a:rPr>
              <a:t>(</a:t>
            </a:r>
            <a:r>
              <a:rPr lang="en-US" sz="2200" dirty="0" err="1">
                <a:latin typeface="Arial" charset="0"/>
                <a:ea typeface="Arial" charset="0"/>
                <a:cs typeface="Arial" charset="0"/>
              </a:rPr>
              <a:t>chú</a:t>
            </a:r>
            <a:r>
              <a:rPr lang="en-US" sz="2200" dirty="0">
                <a:latin typeface="Arial" charset="0"/>
                <a:ea typeface="Arial" charset="0"/>
                <a:cs typeface="Arial" charset="0"/>
              </a:rPr>
              <a:t> </a:t>
            </a:r>
            <a:r>
              <a:rPr lang="en-US" sz="2200" dirty="0" err="1">
                <a:latin typeface="Arial" charset="0"/>
                <a:ea typeface="Arial" charset="0"/>
                <a:cs typeface="Arial" charset="0"/>
              </a:rPr>
              <a:t>ý</a:t>
            </a:r>
            <a:r>
              <a:rPr lang="en-US" sz="2200" dirty="0">
                <a:latin typeface="Arial" charset="0"/>
                <a:ea typeface="Arial" charset="0"/>
                <a:cs typeface="Arial" charset="0"/>
              </a:rPr>
              <a:t> </a:t>
            </a:r>
            <a:r>
              <a:rPr lang="en-US" sz="2200" dirty="0" err="1">
                <a:latin typeface="Arial" charset="0"/>
                <a:ea typeface="Arial" charset="0"/>
                <a:cs typeface="Arial" charset="0"/>
              </a:rPr>
              <a:t>kiểm</a:t>
            </a:r>
            <a:r>
              <a:rPr lang="en-US" sz="2200" dirty="0">
                <a:latin typeface="Arial" charset="0"/>
                <a:ea typeface="Arial" charset="0"/>
                <a:cs typeface="Arial" charset="0"/>
              </a:rPr>
              <a:t> </a:t>
            </a:r>
            <a:r>
              <a:rPr lang="en-US" sz="2200" dirty="0" err="1">
                <a:latin typeface="Arial" charset="0"/>
                <a:ea typeface="Arial" charset="0"/>
                <a:cs typeface="Arial" charset="0"/>
              </a:rPr>
              <a:t>soát</a:t>
            </a:r>
            <a:r>
              <a:rPr lang="en-US" sz="2200" dirty="0">
                <a:latin typeface="Arial" charset="0"/>
                <a:ea typeface="Arial" charset="0"/>
                <a:cs typeface="Arial" charset="0"/>
              </a:rPr>
              <a:t> dung </a:t>
            </a:r>
            <a:r>
              <a:rPr lang="en-US" sz="2200" dirty="0" err="1">
                <a:latin typeface="Arial" charset="0"/>
                <a:ea typeface="Arial" charset="0"/>
                <a:cs typeface="Arial" charset="0"/>
              </a:rPr>
              <a:t>lượng</a:t>
            </a:r>
            <a:r>
              <a:rPr lang="en-US" sz="2200" dirty="0">
                <a:latin typeface="Arial" charset="0"/>
                <a:ea typeface="Arial" charset="0"/>
                <a:cs typeface="Arial" charset="0"/>
              </a:rPr>
              <a:t>)</a:t>
            </a:r>
          </a:p>
          <a:p>
            <a:pPr marL="0" indent="0">
              <a:buFont typeface="Arial" panose="020B0604020202020204" pitchFamily="34" charset="0"/>
              <a:buNone/>
            </a:pPr>
            <a:r>
              <a:rPr lang="en-US" sz="2200" b="1" dirty="0">
                <a:latin typeface="Arial" charset="0"/>
                <a:ea typeface="Arial" charset="0"/>
                <a:cs typeface="Arial" charset="0"/>
              </a:rPr>
              <a:t>    B5: </a:t>
            </a:r>
            <a:r>
              <a:rPr lang="en-US" sz="2200" b="1" dirty="0" err="1">
                <a:latin typeface="Arial" charset="0"/>
                <a:ea typeface="Arial" charset="0"/>
                <a:cs typeface="Arial" charset="0"/>
              </a:rPr>
              <a:t>Kiểm</a:t>
            </a:r>
            <a:r>
              <a:rPr lang="en-US" sz="2200" b="1" dirty="0">
                <a:latin typeface="Arial" charset="0"/>
                <a:ea typeface="Arial" charset="0"/>
                <a:cs typeface="Arial" charset="0"/>
              </a:rPr>
              <a:t> </a:t>
            </a:r>
            <a:r>
              <a:rPr lang="en-US" sz="2200" b="1" dirty="0" err="1">
                <a:latin typeface="Arial" charset="0"/>
                <a:ea typeface="Arial" charset="0"/>
                <a:cs typeface="Arial" charset="0"/>
              </a:rPr>
              <a:t>tra</a:t>
            </a:r>
            <a:r>
              <a:rPr lang="en-US" sz="2200" b="1" dirty="0">
                <a:latin typeface="Arial" charset="0"/>
                <a:ea typeface="Arial" charset="0"/>
                <a:cs typeface="Arial" charset="0"/>
              </a:rPr>
              <a:t> </a:t>
            </a:r>
            <a:r>
              <a:rPr lang="en-US" sz="2200" b="1" dirty="0" err="1">
                <a:latin typeface="Arial" charset="0"/>
                <a:ea typeface="Arial" charset="0"/>
                <a:cs typeface="Arial" charset="0"/>
              </a:rPr>
              <a:t>lại</a:t>
            </a:r>
            <a:r>
              <a:rPr lang="en-US" sz="2200" b="1" dirty="0">
                <a:latin typeface="Arial" charset="0"/>
                <a:ea typeface="Arial" charset="0"/>
                <a:cs typeface="Arial" charset="0"/>
              </a:rPr>
              <a:t> </a:t>
            </a:r>
            <a:r>
              <a:rPr lang="en-US" sz="2200" dirty="0">
                <a:latin typeface="Arial" charset="0"/>
                <a:ea typeface="Arial" charset="0"/>
                <a:cs typeface="Arial" charset="0"/>
              </a:rPr>
              <a:t>(</a:t>
            </a:r>
            <a:r>
              <a:rPr lang="en-US" sz="2200" dirty="0" err="1">
                <a:latin typeface="Arial" charset="0"/>
                <a:ea typeface="Arial" charset="0"/>
                <a:cs typeface="Arial" charset="0"/>
              </a:rPr>
              <a:t>hình</a:t>
            </a:r>
            <a:r>
              <a:rPr lang="en-US" sz="2200" dirty="0">
                <a:latin typeface="Arial" charset="0"/>
                <a:ea typeface="Arial" charset="0"/>
                <a:cs typeface="Arial" charset="0"/>
              </a:rPr>
              <a:t> </a:t>
            </a:r>
            <a:r>
              <a:rPr lang="en-US" sz="2200" dirty="0" err="1">
                <a:latin typeface="Arial" charset="0"/>
                <a:ea typeface="Arial" charset="0"/>
                <a:cs typeface="Arial" charset="0"/>
              </a:rPr>
              <a:t>thức</a:t>
            </a:r>
            <a:r>
              <a:rPr lang="en-US" sz="2200" dirty="0">
                <a:latin typeface="Arial" charset="0"/>
                <a:ea typeface="Arial" charset="0"/>
                <a:cs typeface="Arial" charset="0"/>
              </a:rPr>
              <a:t> </a:t>
            </a:r>
            <a:r>
              <a:rPr lang="en-US" sz="2200" dirty="0" err="1">
                <a:latin typeface="Arial" charset="0"/>
                <a:ea typeface="Arial" charset="0"/>
                <a:cs typeface="Arial" charset="0"/>
              </a:rPr>
              <a:t>đoạn</a:t>
            </a:r>
            <a:r>
              <a:rPr lang="en-US" sz="2200" dirty="0">
                <a:latin typeface="Arial" charset="0"/>
                <a:ea typeface="Arial" charset="0"/>
                <a:cs typeface="Arial" charset="0"/>
              </a:rPr>
              <a:t> </a:t>
            </a:r>
            <a:r>
              <a:rPr lang="en-US" sz="2200" dirty="0" err="1">
                <a:latin typeface="Arial" charset="0"/>
                <a:ea typeface="Arial" charset="0"/>
                <a:cs typeface="Arial" charset="0"/>
              </a:rPr>
              <a:t>văn</a:t>
            </a:r>
            <a:r>
              <a:rPr lang="en-US" sz="2200" dirty="0">
                <a:latin typeface="Arial" charset="0"/>
                <a:ea typeface="Arial" charset="0"/>
                <a:cs typeface="Arial" charset="0"/>
              </a:rPr>
              <a:t>, dung </a:t>
            </a:r>
            <a:r>
              <a:rPr lang="en-US" sz="2200" dirty="0" err="1">
                <a:latin typeface="Arial" charset="0"/>
                <a:ea typeface="Arial" charset="0"/>
                <a:cs typeface="Arial" charset="0"/>
              </a:rPr>
              <a:t>lượng</a:t>
            </a:r>
            <a:r>
              <a:rPr lang="en-US" sz="2200" dirty="0">
                <a:latin typeface="Arial" charset="0"/>
                <a:ea typeface="Arial" charset="0"/>
                <a:cs typeface="Arial" charset="0"/>
              </a:rPr>
              <a:t>, </a:t>
            </a:r>
            <a:r>
              <a:rPr lang="en-US" sz="2200" dirty="0" err="1">
                <a:latin typeface="Arial" charset="0"/>
                <a:ea typeface="Arial" charset="0"/>
                <a:cs typeface="Arial" charset="0"/>
              </a:rPr>
              <a:t>liên</a:t>
            </a:r>
            <a:r>
              <a:rPr lang="en-US" sz="2200" dirty="0">
                <a:latin typeface="Arial" charset="0"/>
                <a:ea typeface="Arial" charset="0"/>
                <a:cs typeface="Arial" charset="0"/>
              </a:rPr>
              <a:t> </a:t>
            </a:r>
            <a:r>
              <a:rPr lang="en-US" sz="2200" dirty="0" err="1">
                <a:latin typeface="Arial" charset="0"/>
                <a:ea typeface="Arial" charset="0"/>
                <a:cs typeface="Arial" charset="0"/>
              </a:rPr>
              <a:t>kết</a:t>
            </a:r>
            <a:r>
              <a:rPr lang="en-US" sz="2200" dirty="0">
                <a:latin typeface="Arial" charset="0"/>
                <a:ea typeface="Arial" charset="0"/>
                <a:cs typeface="Arial" charset="0"/>
              </a:rPr>
              <a:t>, </a:t>
            </a:r>
            <a:r>
              <a:rPr lang="en-US" sz="2200" dirty="0" err="1">
                <a:latin typeface="Arial" charset="0"/>
                <a:ea typeface="Arial" charset="0"/>
                <a:cs typeface="Arial" charset="0"/>
              </a:rPr>
              <a:t>từ</a:t>
            </a:r>
            <a:r>
              <a:rPr lang="en-US" sz="2200" dirty="0">
                <a:latin typeface="Arial" charset="0"/>
                <a:ea typeface="Arial" charset="0"/>
                <a:cs typeface="Arial" charset="0"/>
              </a:rPr>
              <a:t> </a:t>
            </a:r>
            <a:r>
              <a:rPr lang="en-US" sz="2200" dirty="0" err="1">
                <a:latin typeface="Arial" charset="0"/>
                <a:ea typeface="Arial" charset="0"/>
                <a:cs typeface="Arial" charset="0"/>
              </a:rPr>
              <a:t>ngữ</a:t>
            </a:r>
            <a:r>
              <a:rPr lang="en-US" sz="2200" dirty="0">
                <a:latin typeface="Arial" charset="0"/>
                <a:ea typeface="Arial" charset="0"/>
                <a:cs typeface="Arial" charset="0"/>
              </a:rPr>
              <a:t> </a:t>
            </a:r>
            <a:r>
              <a:rPr lang="en-US" sz="2200" dirty="0" err="1">
                <a:latin typeface="Arial" charset="0"/>
                <a:ea typeface="Arial" charset="0"/>
                <a:cs typeface="Arial" charset="0"/>
              </a:rPr>
              <a:t>diễn</a:t>
            </a:r>
            <a:r>
              <a:rPr lang="en-US" sz="2200" dirty="0">
                <a:latin typeface="Arial" charset="0"/>
                <a:ea typeface="Arial" charset="0"/>
                <a:cs typeface="Arial" charset="0"/>
              </a:rPr>
              <a:t> </a:t>
            </a:r>
            <a:r>
              <a:rPr lang="en-US" sz="2200" dirty="0" err="1">
                <a:latin typeface="Arial" charset="0"/>
                <a:ea typeface="Arial" charset="0"/>
                <a:cs typeface="Arial" charset="0"/>
              </a:rPr>
              <a:t>đạt</a:t>
            </a:r>
            <a:r>
              <a:rPr lang="en-US" sz="2200" dirty="0">
                <a:latin typeface="Arial" charset="0"/>
                <a:ea typeface="Arial" charset="0"/>
                <a:cs typeface="Arial" charset="0"/>
              </a:rPr>
              <a:t>, </a:t>
            </a:r>
            <a:r>
              <a:rPr lang="en-US" sz="2200" dirty="0" err="1">
                <a:latin typeface="Arial" charset="0"/>
                <a:ea typeface="Arial" charset="0"/>
                <a:cs typeface="Arial" charset="0"/>
              </a:rPr>
              <a:t>chính</a:t>
            </a:r>
            <a:r>
              <a:rPr lang="en-US" sz="2200" dirty="0">
                <a:latin typeface="Arial" charset="0"/>
                <a:ea typeface="Arial" charset="0"/>
                <a:cs typeface="Arial" charset="0"/>
              </a:rPr>
              <a:t> </a:t>
            </a:r>
            <a:r>
              <a:rPr lang="en-US" sz="2200" dirty="0" err="1">
                <a:latin typeface="Arial" charset="0"/>
                <a:ea typeface="Arial" charset="0"/>
                <a:cs typeface="Arial" charset="0"/>
              </a:rPr>
              <a:t>tả</a:t>
            </a:r>
            <a:r>
              <a:rPr lang="en-US" sz="2200" dirty="0">
                <a:latin typeface="Arial" charset="0"/>
                <a:ea typeface="Arial" charset="0"/>
                <a:cs typeface="Arial" charset="0"/>
              </a:rPr>
              <a:t>)</a:t>
            </a:r>
          </a:p>
        </p:txBody>
      </p:sp>
      <p:sp>
        <p:nvSpPr>
          <p:cNvPr id="7" name="Title 1"/>
          <p:cNvSpPr txBox="1">
            <a:spLocks/>
          </p:cNvSpPr>
          <p:nvPr/>
        </p:nvSpPr>
        <p:spPr>
          <a:xfrm>
            <a:off x="457200" y="274637"/>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Tahoma" charset="0"/>
                <a:ea typeface="Tahoma" charset="0"/>
                <a:cs typeface="Tahoma" charset="0"/>
              </a:rPr>
              <a:t>II. </a:t>
            </a:r>
            <a:r>
              <a:rPr lang="en-US" sz="3200" b="1" dirty="0" err="1">
                <a:latin typeface="Tahoma" charset="0"/>
                <a:ea typeface="Tahoma" charset="0"/>
                <a:cs typeface="Tahoma" charset="0"/>
              </a:rPr>
              <a:t>Cách</a:t>
            </a:r>
            <a:r>
              <a:rPr lang="en-US" sz="3200" b="1" dirty="0">
                <a:latin typeface="Tahoma" charset="0"/>
                <a:ea typeface="Tahoma" charset="0"/>
                <a:cs typeface="Tahoma" charset="0"/>
              </a:rPr>
              <a:t> </a:t>
            </a:r>
            <a:r>
              <a:rPr lang="en-US" sz="3200" b="1" dirty="0" err="1">
                <a:latin typeface="Tahoma" charset="0"/>
                <a:ea typeface="Tahoma" charset="0"/>
                <a:cs typeface="Tahoma" charset="0"/>
              </a:rPr>
              <a:t>viết</a:t>
            </a:r>
            <a:r>
              <a:rPr lang="en-US" sz="3200" b="1" dirty="0">
                <a:latin typeface="Tahoma" charset="0"/>
                <a:ea typeface="Tahoma" charset="0"/>
                <a:cs typeface="Tahoma" charset="0"/>
              </a:rPr>
              <a:t> </a:t>
            </a:r>
            <a:r>
              <a:rPr lang="en-US" sz="3200" b="1" dirty="0" err="1">
                <a:latin typeface="Tahoma" charset="0"/>
                <a:ea typeface="Tahoma" charset="0"/>
                <a:cs typeface="Tahoma" charset="0"/>
              </a:rPr>
              <a:t>đoạn</a:t>
            </a:r>
            <a:r>
              <a:rPr lang="en-US" sz="3200" b="1" dirty="0">
                <a:latin typeface="Tahoma" charset="0"/>
                <a:ea typeface="Tahoma" charset="0"/>
                <a:cs typeface="Tahoma" charset="0"/>
              </a:rPr>
              <a:t> </a:t>
            </a:r>
            <a:r>
              <a:rPr lang="en-US" sz="3200" b="1" dirty="0" err="1">
                <a:latin typeface="Tahoma" charset="0"/>
                <a:ea typeface="Tahoma" charset="0"/>
                <a:cs typeface="Tahoma" charset="0"/>
              </a:rPr>
              <a:t>nghị</a:t>
            </a:r>
            <a:r>
              <a:rPr lang="en-US" sz="3200" b="1" dirty="0">
                <a:latin typeface="Tahoma" charset="0"/>
                <a:ea typeface="Tahoma" charset="0"/>
                <a:cs typeface="Tahoma" charset="0"/>
              </a:rPr>
              <a:t> </a:t>
            </a:r>
            <a:r>
              <a:rPr lang="en-US" sz="3200" b="1" dirty="0" err="1">
                <a:latin typeface="Tahoma" charset="0"/>
                <a:ea typeface="Tahoma" charset="0"/>
                <a:cs typeface="Tahoma" charset="0"/>
              </a:rPr>
              <a:t>luận</a:t>
            </a:r>
            <a:r>
              <a:rPr lang="en-US" sz="3200" b="1" dirty="0">
                <a:latin typeface="Tahoma" charset="0"/>
                <a:ea typeface="Tahoma" charset="0"/>
                <a:cs typeface="Tahoma" charset="0"/>
              </a:rPr>
              <a:t> </a:t>
            </a:r>
            <a:br>
              <a:rPr lang="en-US" sz="3200" b="1" dirty="0">
                <a:latin typeface="Tahoma" charset="0"/>
                <a:ea typeface="Tahoma" charset="0"/>
                <a:cs typeface="Tahoma" charset="0"/>
              </a:rPr>
            </a:br>
            <a:r>
              <a:rPr lang="en-US" sz="3200" b="1" dirty="0" err="1">
                <a:latin typeface="Tahoma" charset="0"/>
                <a:ea typeface="Tahoma" charset="0"/>
                <a:cs typeface="Tahoma" charset="0"/>
              </a:rPr>
              <a:t>về</a:t>
            </a:r>
            <a:r>
              <a:rPr lang="en-US" sz="3200" b="1" dirty="0">
                <a:latin typeface="Tahoma" charset="0"/>
                <a:ea typeface="Tahoma" charset="0"/>
                <a:cs typeface="Tahoma" charset="0"/>
              </a:rPr>
              <a:t> </a:t>
            </a:r>
            <a:r>
              <a:rPr lang="en-US" sz="3200" b="1" dirty="0" err="1">
                <a:latin typeface="Tahoma" charset="0"/>
                <a:ea typeface="Tahoma" charset="0"/>
                <a:cs typeface="Tahoma" charset="0"/>
              </a:rPr>
              <a:t>tư</a:t>
            </a:r>
            <a:r>
              <a:rPr lang="en-US" sz="3200" b="1" dirty="0">
                <a:latin typeface="Tahoma" charset="0"/>
                <a:ea typeface="Tahoma" charset="0"/>
                <a:cs typeface="Tahoma" charset="0"/>
              </a:rPr>
              <a:t> </a:t>
            </a:r>
            <a:r>
              <a:rPr lang="en-US" sz="3200" b="1" dirty="0" err="1">
                <a:latin typeface="Tahoma" charset="0"/>
                <a:ea typeface="Tahoma" charset="0"/>
                <a:cs typeface="Tahoma" charset="0"/>
              </a:rPr>
              <a:t>tưởng</a:t>
            </a:r>
            <a:r>
              <a:rPr lang="en-US" sz="3200" b="1" dirty="0">
                <a:latin typeface="Tahoma" charset="0"/>
                <a:ea typeface="Tahoma" charset="0"/>
                <a:cs typeface="Tahoma" charset="0"/>
              </a:rPr>
              <a:t> </a:t>
            </a:r>
            <a:r>
              <a:rPr lang="en-US" sz="3200" b="1" dirty="0" err="1">
                <a:latin typeface="Tahoma" charset="0"/>
                <a:ea typeface="Tahoma" charset="0"/>
                <a:cs typeface="Tahoma" charset="0"/>
              </a:rPr>
              <a:t>đạo</a:t>
            </a:r>
            <a:r>
              <a:rPr lang="en-US" sz="3200" b="1" dirty="0">
                <a:latin typeface="Tahoma" charset="0"/>
                <a:ea typeface="Tahoma" charset="0"/>
                <a:cs typeface="Tahoma" charset="0"/>
              </a:rPr>
              <a:t> </a:t>
            </a:r>
            <a:r>
              <a:rPr lang="en-US" sz="3200" b="1" dirty="0" err="1">
                <a:latin typeface="Tahoma" charset="0"/>
                <a:ea typeface="Tahoma" charset="0"/>
                <a:cs typeface="Tahoma" charset="0"/>
              </a:rPr>
              <a:t>lí</a:t>
            </a:r>
            <a:endParaRPr lang="en-US" sz="3200" dirty="0">
              <a:latin typeface="Tahoma" charset="0"/>
              <a:ea typeface="Tahoma" charset="0"/>
              <a:cs typeface="Tahoma" charset="0"/>
            </a:endParaRPr>
          </a:p>
        </p:txBody>
      </p:sp>
    </p:spTree>
    <p:custDataLst>
      <p:tags r:id="rId1"/>
    </p:custDataLst>
    <p:extLst>
      <p:ext uri="{BB962C8B-B14F-4D97-AF65-F5344CB8AC3E}">
        <p14:creationId xmlns:p14="http://schemas.microsoft.com/office/powerpoint/2010/main" val="3668861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 calcmode="lin" valueType="num">
                                      <p:cBhvr>
                                        <p:cTn id="7" dur="1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4" end="4"/>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5" end="5"/>
                                            </p:txEl>
                                          </p:spTgt>
                                        </p:tgtEl>
                                        <p:attrNameLst>
                                          <p:attrName>style.visibility</p:attrName>
                                        </p:attrNameLst>
                                      </p:cBhvr>
                                      <p:to>
                                        <p:strVal val="visible"/>
                                      </p:to>
                                    </p:set>
                                    <p:animEffect transition="in" filter="fade">
                                      <p:cBhvr>
                                        <p:cTn id="14"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3|2.9|5.8|5.6|4.5"/>
</p:tagLst>
</file>

<file path=ppt/tags/tag10.xml><?xml version="1.0" encoding="utf-8"?>
<p:tagLst xmlns:a="http://schemas.openxmlformats.org/drawingml/2006/main" xmlns:r="http://schemas.openxmlformats.org/officeDocument/2006/relationships" xmlns:p="http://schemas.openxmlformats.org/presentationml/2006/main">
  <p:tag name="TIMING" val="|12.9|26.1"/>
</p:tagLst>
</file>

<file path=ppt/tags/tag11.xml><?xml version="1.0" encoding="utf-8"?>
<p:tagLst xmlns:a="http://schemas.openxmlformats.org/drawingml/2006/main" xmlns:r="http://schemas.openxmlformats.org/officeDocument/2006/relationships" xmlns:p="http://schemas.openxmlformats.org/presentationml/2006/main">
  <p:tag name="TIMING" val="|3|7.8|2.7|27.3|4.2|24.9|10.7|11.2|113.5|33.9|31.8|3.2"/>
</p:tagLst>
</file>

<file path=ppt/tags/tag2.xml><?xml version="1.0" encoding="utf-8"?>
<p:tagLst xmlns:a="http://schemas.openxmlformats.org/drawingml/2006/main" xmlns:r="http://schemas.openxmlformats.org/officeDocument/2006/relationships" xmlns:p="http://schemas.openxmlformats.org/presentationml/2006/main">
  <p:tag name="TIMING" val="|5.2|4.4|4.2|3.6|2.9|2.8|3.4|3.8|3.5|2.6"/>
</p:tagLst>
</file>

<file path=ppt/tags/tag3.xml><?xml version="1.0" encoding="utf-8"?>
<p:tagLst xmlns:a="http://schemas.openxmlformats.org/drawingml/2006/main" xmlns:r="http://schemas.openxmlformats.org/officeDocument/2006/relationships" xmlns:p="http://schemas.openxmlformats.org/presentationml/2006/main">
  <p:tag name="TIMING" val="|1|3.3|3.8|3.1|3.7|9.1|2.2|5.5|4.1"/>
</p:tagLst>
</file>

<file path=ppt/tags/tag4.xml><?xml version="1.0" encoding="utf-8"?>
<p:tagLst xmlns:a="http://schemas.openxmlformats.org/drawingml/2006/main" xmlns:r="http://schemas.openxmlformats.org/officeDocument/2006/relationships" xmlns:p="http://schemas.openxmlformats.org/presentationml/2006/main">
  <p:tag name="TIMING" val="|0.9|3.1"/>
</p:tagLst>
</file>

<file path=ppt/tags/tag5.xml><?xml version="1.0" encoding="utf-8"?>
<p:tagLst xmlns:a="http://schemas.openxmlformats.org/drawingml/2006/main" xmlns:r="http://schemas.openxmlformats.org/officeDocument/2006/relationships" xmlns:p="http://schemas.openxmlformats.org/presentationml/2006/main">
  <p:tag name="TIMING" val="|1|4.8|18.5|5.4|32.6"/>
</p:tagLst>
</file>

<file path=ppt/tags/tag6.xml><?xml version="1.0" encoding="utf-8"?>
<p:tagLst xmlns:a="http://schemas.openxmlformats.org/drawingml/2006/main" xmlns:r="http://schemas.openxmlformats.org/officeDocument/2006/relationships" xmlns:p="http://schemas.openxmlformats.org/presentationml/2006/main">
  <p:tag name="TIMING" val="|1.6"/>
</p:tagLst>
</file>

<file path=ppt/tags/tag7.xml><?xml version="1.0" encoding="utf-8"?>
<p:tagLst xmlns:a="http://schemas.openxmlformats.org/drawingml/2006/main" xmlns:r="http://schemas.openxmlformats.org/officeDocument/2006/relationships" xmlns:p="http://schemas.openxmlformats.org/presentationml/2006/main">
  <p:tag name="TIMING" val="|2.3|6.9|5.1|1.9|2.1|1.4|3|11.3|17.6|8.4|11|13.1|3.5"/>
</p:tagLst>
</file>

<file path=ppt/tags/tag8.xml><?xml version="1.0" encoding="utf-8"?>
<p:tagLst xmlns:a="http://schemas.openxmlformats.org/drawingml/2006/main" xmlns:r="http://schemas.openxmlformats.org/officeDocument/2006/relationships" xmlns:p="http://schemas.openxmlformats.org/presentationml/2006/main">
  <p:tag name="TIMING" val="|1.2|2.3"/>
</p:tagLst>
</file>

<file path=ppt/tags/tag9.xml><?xml version="1.0" encoding="utf-8"?>
<p:tagLst xmlns:a="http://schemas.openxmlformats.org/drawingml/2006/main" xmlns:r="http://schemas.openxmlformats.org/officeDocument/2006/relationships" xmlns:p="http://schemas.openxmlformats.org/presentationml/2006/main">
  <p:tag name="TIMING" val="|5|17.7|49.1|5.2|8.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2347</Words>
  <Application>Microsoft Office PowerPoint</Application>
  <PresentationFormat>On-screen Show (4:3)</PresentationFormat>
  <Paragraphs>211</Paragraphs>
  <Slides>21</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맑은 고딕</vt:lpstr>
      <vt:lpstr>Arial</vt:lpstr>
      <vt:lpstr>Calibri</vt:lpstr>
      <vt:lpstr>Symbol</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HƯỚNG DẪN HỌC SINH LỚP 9 VIẾT ĐOẠN VĂN NGHỊ LUẬN XÃ HỘI</dc:title>
  <dc:creator>TTXVN</dc:creator>
  <cp:lastModifiedBy>ADMIN</cp:lastModifiedBy>
  <cp:revision>190</cp:revision>
  <dcterms:created xsi:type="dcterms:W3CDTF">2020-02-23T08:32:00Z</dcterms:created>
  <dcterms:modified xsi:type="dcterms:W3CDTF">2021-12-17T08:16:03Z</dcterms:modified>
</cp:coreProperties>
</file>